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4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1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9B5743-D2CB-4775-AE8A-3E6E510D6E70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F3739F15-3A69-47F5-B201-68D4473BFC3F}">
      <dgm:prSet/>
      <dgm:spPr/>
      <dgm:t>
        <a:bodyPr/>
        <a:lstStyle/>
        <a:p>
          <a:r>
            <a:rPr lang="en-US"/>
            <a:t>Pomorandže će se koristiti u već postojećem postrojenju za proizvodnju električne energije iz organskih materija, a gasovi prikupljeni pri njihovoj fermentaciji koristiće se kao pogonsko gorivo za generatore.</a:t>
          </a:r>
        </a:p>
      </dgm:t>
    </dgm:pt>
    <dgm:pt modelId="{179E0257-F64D-4E0D-BA7A-9CD6E9331B16}" type="parTrans" cxnId="{51E4DA7B-4BC3-472E-AC61-2AD94BDD9950}">
      <dgm:prSet/>
      <dgm:spPr/>
      <dgm:t>
        <a:bodyPr/>
        <a:lstStyle/>
        <a:p>
          <a:endParaRPr lang="en-US"/>
        </a:p>
      </dgm:t>
    </dgm:pt>
    <dgm:pt modelId="{085DABF0-825C-44DD-A920-64BD5E8C10BA}" type="sibTrans" cxnId="{51E4DA7B-4BC3-472E-AC61-2AD94BDD9950}">
      <dgm:prSet/>
      <dgm:spPr/>
      <dgm:t>
        <a:bodyPr/>
        <a:lstStyle/>
        <a:p>
          <a:endParaRPr lang="en-US"/>
        </a:p>
      </dgm:t>
    </dgm:pt>
    <dgm:pt modelId="{AA845C3E-BBF8-4972-AFE0-699A89A4D1CA}">
      <dgm:prSet/>
      <dgm:spPr/>
      <dgm:t>
        <a:bodyPr/>
        <a:lstStyle/>
        <a:p>
          <a:r>
            <a:rPr lang="en-US"/>
            <a:t>Ispitivanja su pokazala da će od jedne tone pomorandži biti proizvedeno 50 kilovat-časova, što je dovoljno da se električnom energijom dnevno snabdeva pet domova.</a:t>
          </a:r>
        </a:p>
      </dgm:t>
    </dgm:pt>
    <dgm:pt modelId="{9F3A325C-8E32-4AC2-AB97-66CEC68DBD8B}" type="parTrans" cxnId="{4FE66E83-EA09-44D8-B94F-24EE09BD56DF}">
      <dgm:prSet/>
      <dgm:spPr/>
      <dgm:t>
        <a:bodyPr/>
        <a:lstStyle/>
        <a:p>
          <a:endParaRPr lang="en-US"/>
        </a:p>
      </dgm:t>
    </dgm:pt>
    <dgm:pt modelId="{CB6E90A2-28C7-4AE1-BDE6-6BDC70ABB14F}" type="sibTrans" cxnId="{4FE66E83-EA09-44D8-B94F-24EE09BD56DF}">
      <dgm:prSet/>
      <dgm:spPr/>
      <dgm:t>
        <a:bodyPr/>
        <a:lstStyle/>
        <a:p>
          <a:endParaRPr lang="en-US"/>
        </a:p>
      </dgm:t>
    </dgm:pt>
    <dgm:pt modelId="{37D48C95-1529-4282-BF11-DA4B6F892440}" type="pres">
      <dgm:prSet presAssocID="{2C9B5743-D2CB-4775-AE8A-3E6E510D6E70}" presName="Name0" presStyleCnt="0">
        <dgm:presLayoutVars>
          <dgm:dir/>
          <dgm:animLvl val="lvl"/>
          <dgm:resizeHandles val="exact"/>
        </dgm:presLayoutVars>
      </dgm:prSet>
      <dgm:spPr/>
    </dgm:pt>
    <dgm:pt modelId="{4ACCF845-A487-457B-AD5F-4CAE97F6DC5E}" type="pres">
      <dgm:prSet presAssocID="{AA845C3E-BBF8-4972-AFE0-699A89A4D1CA}" presName="boxAndChildren" presStyleCnt="0"/>
      <dgm:spPr/>
    </dgm:pt>
    <dgm:pt modelId="{49B37C63-2FE0-4131-8044-3DEAEFE05204}" type="pres">
      <dgm:prSet presAssocID="{AA845C3E-BBF8-4972-AFE0-699A89A4D1CA}" presName="parentTextBox" presStyleLbl="node1" presStyleIdx="0" presStyleCnt="2"/>
      <dgm:spPr/>
    </dgm:pt>
    <dgm:pt modelId="{6EB37661-6A83-403B-81FA-B38273A5C8F2}" type="pres">
      <dgm:prSet presAssocID="{085DABF0-825C-44DD-A920-64BD5E8C10BA}" presName="sp" presStyleCnt="0"/>
      <dgm:spPr/>
    </dgm:pt>
    <dgm:pt modelId="{A6896D47-650D-438A-BAA9-DB45D679ADFF}" type="pres">
      <dgm:prSet presAssocID="{F3739F15-3A69-47F5-B201-68D4473BFC3F}" presName="arrowAndChildren" presStyleCnt="0"/>
      <dgm:spPr/>
    </dgm:pt>
    <dgm:pt modelId="{DB88D106-0749-4DFF-8FD3-ECC644A85A11}" type="pres">
      <dgm:prSet presAssocID="{F3739F15-3A69-47F5-B201-68D4473BFC3F}" presName="parentTextArrow" presStyleLbl="node1" presStyleIdx="1" presStyleCnt="2"/>
      <dgm:spPr/>
    </dgm:pt>
  </dgm:ptLst>
  <dgm:cxnLst>
    <dgm:cxn modelId="{1E324451-C29E-4980-876E-A1009AF9C76E}" type="presOf" srcId="{F3739F15-3A69-47F5-B201-68D4473BFC3F}" destId="{DB88D106-0749-4DFF-8FD3-ECC644A85A11}" srcOrd="0" destOrd="0" presId="urn:microsoft.com/office/officeart/2005/8/layout/process4"/>
    <dgm:cxn modelId="{51E4DA7B-4BC3-472E-AC61-2AD94BDD9950}" srcId="{2C9B5743-D2CB-4775-AE8A-3E6E510D6E70}" destId="{F3739F15-3A69-47F5-B201-68D4473BFC3F}" srcOrd="0" destOrd="0" parTransId="{179E0257-F64D-4E0D-BA7A-9CD6E9331B16}" sibTransId="{085DABF0-825C-44DD-A920-64BD5E8C10BA}"/>
    <dgm:cxn modelId="{4FE66E83-EA09-44D8-B94F-24EE09BD56DF}" srcId="{2C9B5743-D2CB-4775-AE8A-3E6E510D6E70}" destId="{AA845C3E-BBF8-4972-AFE0-699A89A4D1CA}" srcOrd="1" destOrd="0" parTransId="{9F3A325C-8E32-4AC2-AB97-66CEC68DBD8B}" sibTransId="{CB6E90A2-28C7-4AE1-BDE6-6BDC70ABB14F}"/>
    <dgm:cxn modelId="{C78ED6D3-C1CA-43DD-9A37-19F394B735F7}" type="presOf" srcId="{AA845C3E-BBF8-4972-AFE0-699A89A4D1CA}" destId="{49B37C63-2FE0-4131-8044-3DEAEFE05204}" srcOrd="0" destOrd="0" presId="urn:microsoft.com/office/officeart/2005/8/layout/process4"/>
    <dgm:cxn modelId="{5BBFAAFF-516A-4A1D-A678-A44F75CFD9D4}" type="presOf" srcId="{2C9B5743-D2CB-4775-AE8A-3E6E510D6E70}" destId="{37D48C95-1529-4282-BF11-DA4B6F892440}" srcOrd="0" destOrd="0" presId="urn:microsoft.com/office/officeart/2005/8/layout/process4"/>
    <dgm:cxn modelId="{524EF68A-9583-4E95-9366-75077E7F7794}" type="presParOf" srcId="{37D48C95-1529-4282-BF11-DA4B6F892440}" destId="{4ACCF845-A487-457B-AD5F-4CAE97F6DC5E}" srcOrd="0" destOrd="0" presId="urn:microsoft.com/office/officeart/2005/8/layout/process4"/>
    <dgm:cxn modelId="{3BFE4E25-A2FB-47B9-9EAE-DD45D5D72F8E}" type="presParOf" srcId="{4ACCF845-A487-457B-AD5F-4CAE97F6DC5E}" destId="{49B37C63-2FE0-4131-8044-3DEAEFE05204}" srcOrd="0" destOrd="0" presId="urn:microsoft.com/office/officeart/2005/8/layout/process4"/>
    <dgm:cxn modelId="{641A96EE-96F1-493B-8311-31E2BE376402}" type="presParOf" srcId="{37D48C95-1529-4282-BF11-DA4B6F892440}" destId="{6EB37661-6A83-403B-81FA-B38273A5C8F2}" srcOrd="1" destOrd="0" presId="urn:microsoft.com/office/officeart/2005/8/layout/process4"/>
    <dgm:cxn modelId="{2C9EDC83-A376-44BF-919B-863A8A0C32F1}" type="presParOf" srcId="{37D48C95-1529-4282-BF11-DA4B6F892440}" destId="{A6896D47-650D-438A-BAA9-DB45D679ADFF}" srcOrd="2" destOrd="0" presId="urn:microsoft.com/office/officeart/2005/8/layout/process4"/>
    <dgm:cxn modelId="{8F5C305B-9B90-45EE-AB56-D4AEE8117B95}" type="presParOf" srcId="{A6896D47-650D-438A-BAA9-DB45D679ADFF}" destId="{DB88D106-0749-4DFF-8FD3-ECC644A85A1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866958-4CD8-44E7-B5D8-63D57D14717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9FDD24-1A50-4961-AADD-C6925B699E40}">
      <dgm:prSet/>
      <dgm:spPr/>
      <dgm:t>
        <a:bodyPr/>
        <a:lstStyle/>
        <a:p>
          <a:r>
            <a:rPr lang="en-US" dirty="0"/>
            <a:t>Na </a:t>
          </a:r>
          <a:r>
            <a:rPr lang="en-US" dirty="0" err="1"/>
            <a:t>terminskom</a:t>
          </a:r>
          <a:r>
            <a:rPr lang="en-US" dirty="0"/>
            <a:t> </a:t>
          </a:r>
          <a:r>
            <a:rPr lang="en-US" dirty="0" err="1"/>
            <a:t>robnom</a:t>
          </a:r>
          <a:r>
            <a:rPr lang="en-US" dirty="0"/>
            <a:t> </a:t>
          </a:r>
          <a:r>
            <a:rPr lang="en-US" dirty="0" err="1"/>
            <a:t>tržištu</a:t>
          </a:r>
          <a:r>
            <a:rPr lang="en-US" dirty="0"/>
            <a:t> </a:t>
          </a:r>
          <a:r>
            <a:rPr lang="en-US" dirty="0" err="1"/>
            <a:t>na</a:t>
          </a:r>
          <a:r>
            <a:rPr lang="en-US" dirty="0"/>
            <a:t> </a:t>
          </a:r>
          <a:r>
            <a:rPr lang="en-US" dirty="0" err="1"/>
            <a:t>Volstritu</a:t>
          </a:r>
          <a:r>
            <a:rPr lang="en-US" dirty="0"/>
            <a:t> </a:t>
          </a:r>
          <a:r>
            <a:rPr lang="en-US" dirty="0" err="1"/>
            <a:t>počelo</a:t>
          </a:r>
          <a:r>
            <a:rPr lang="en-US" dirty="0"/>
            <a:t> je </a:t>
          </a:r>
          <a:r>
            <a:rPr lang="en-US" dirty="0" err="1"/>
            <a:t>trgovanje</a:t>
          </a:r>
          <a:r>
            <a:rPr lang="en-US" dirty="0"/>
            <a:t> </a:t>
          </a:r>
          <a:r>
            <a:rPr lang="en-US" dirty="0" err="1"/>
            <a:t>vodom</a:t>
          </a:r>
          <a:r>
            <a:rPr lang="en-US" dirty="0"/>
            <a:t>, </a:t>
          </a:r>
          <a:r>
            <a:rPr lang="en-US" dirty="0" err="1"/>
            <a:t>čime</a:t>
          </a:r>
          <a:r>
            <a:rPr lang="en-US" dirty="0"/>
            <a:t> se </a:t>
          </a:r>
          <a:r>
            <a:rPr lang="en-US" dirty="0" err="1"/>
            <a:t>ovaj</a:t>
          </a:r>
          <a:r>
            <a:rPr lang="en-US" dirty="0"/>
            <a:t> </a:t>
          </a:r>
          <a:r>
            <a:rPr lang="en-US" dirty="0" err="1"/>
            <a:t>resurs</a:t>
          </a:r>
          <a:r>
            <a:rPr lang="en-US" dirty="0"/>
            <a:t> </a:t>
          </a:r>
          <a:r>
            <a:rPr lang="en-US" dirty="0" err="1"/>
            <a:t>pridružio</a:t>
          </a:r>
          <a:r>
            <a:rPr lang="en-US" dirty="0"/>
            <a:t> </a:t>
          </a:r>
          <a:r>
            <a:rPr lang="en-US" dirty="0" err="1"/>
            <a:t>robi</a:t>
          </a:r>
          <a:r>
            <a:rPr lang="en-US" dirty="0"/>
            <a:t> </a:t>
          </a:r>
          <a:r>
            <a:rPr lang="en-US" dirty="0" err="1"/>
            <a:t>kao</a:t>
          </a:r>
          <a:r>
            <a:rPr lang="en-US" dirty="0"/>
            <a:t> </a:t>
          </a:r>
          <a:r>
            <a:rPr lang="en-US" dirty="0" err="1"/>
            <a:t>što</a:t>
          </a:r>
          <a:r>
            <a:rPr lang="en-US" dirty="0"/>
            <a:t> </a:t>
          </a:r>
          <a:r>
            <a:rPr lang="en-US" dirty="0" err="1"/>
            <a:t>su</a:t>
          </a:r>
          <a:r>
            <a:rPr lang="en-US" dirty="0"/>
            <a:t> </a:t>
          </a:r>
          <a:r>
            <a:rPr lang="en-US" dirty="0" err="1"/>
            <a:t>nafta</a:t>
          </a:r>
          <a:r>
            <a:rPr lang="en-US" dirty="0"/>
            <a:t>, </a:t>
          </a:r>
          <a:r>
            <a:rPr lang="en-US" dirty="0" err="1"/>
            <a:t>zlato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pšenica</a:t>
          </a:r>
          <a:r>
            <a:rPr lang="en-US" dirty="0"/>
            <a:t>, </a:t>
          </a:r>
          <a:r>
            <a:rPr lang="en-US" dirty="0" err="1"/>
            <a:t>saopštila</a:t>
          </a:r>
          <a:r>
            <a:rPr lang="en-US" dirty="0"/>
            <a:t> je </a:t>
          </a:r>
          <a:r>
            <a:rPr lang="en-US" dirty="0" err="1"/>
            <a:t>najveća</a:t>
          </a:r>
          <a:r>
            <a:rPr lang="en-US" dirty="0"/>
            <a:t> </a:t>
          </a:r>
          <a:r>
            <a:rPr lang="en-US" dirty="0" err="1"/>
            <a:t>svetska</a:t>
          </a:r>
          <a:r>
            <a:rPr lang="en-US" dirty="0"/>
            <a:t> </a:t>
          </a:r>
          <a:r>
            <a:rPr lang="en-US" dirty="0" err="1"/>
            <a:t>berza</a:t>
          </a:r>
          <a:r>
            <a:rPr lang="en-US" dirty="0"/>
            <a:t> </a:t>
          </a:r>
          <a:r>
            <a:rPr lang="en-US" dirty="0" err="1"/>
            <a:t>finansijskih</a:t>
          </a:r>
          <a:r>
            <a:rPr lang="en-US" dirty="0"/>
            <a:t> </a:t>
          </a:r>
          <a:r>
            <a:rPr lang="en-US" dirty="0" err="1"/>
            <a:t>derivata</a:t>
          </a:r>
          <a:r>
            <a:rPr lang="en-US" dirty="0"/>
            <a:t>.</a:t>
          </a:r>
        </a:p>
      </dgm:t>
    </dgm:pt>
    <dgm:pt modelId="{35C0CEC8-21B2-4765-881B-85298ED8649D}" type="parTrans" cxnId="{778CC800-D2BA-4077-88CD-DA591B6E96CD}">
      <dgm:prSet/>
      <dgm:spPr/>
      <dgm:t>
        <a:bodyPr/>
        <a:lstStyle/>
        <a:p>
          <a:endParaRPr lang="en-US"/>
        </a:p>
      </dgm:t>
    </dgm:pt>
    <dgm:pt modelId="{32D0B442-CEC7-4303-B8E3-9779A39BF5D5}" type="sibTrans" cxnId="{778CC800-D2BA-4077-88CD-DA591B6E96CD}">
      <dgm:prSet/>
      <dgm:spPr/>
      <dgm:t>
        <a:bodyPr/>
        <a:lstStyle/>
        <a:p>
          <a:endParaRPr lang="en-US"/>
        </a:p>
      </dgm:t>
    </dgm:pt>
    <dgm:pt modelId="{EC5D0A8E-D4B7-40D8-8AEE-D5FDCAF303B2}">
      <dgm:prSet/>
      <dgm:spPr/>
      <dgm:t>
        <a:bodyPr/>
        <a:lstStyle/>
        <a:p>
          <a:r>
            <a:rPr lang="en-US"/>
            <a:t>Oskudica vode povezana je s preteranom industrijskom i ljudskom potrošnjom, kao i sa klimatskim promenama.</a:t>
          </a:r>
        </a:p>
      </dgm:t>
    </dgm:pt>
    <dgm:pt modelId="{ED140866-CD9B-4A02-A428-3CE131876F25}" type="parTrans" cxnId="{D02EF8B1-F6E1-4E61-9FA6-D47E01870A02}">
      <dgm:prSet/>
      <dgm:spPr/>
      <dgm:t>
        <a:bodyPr/>
        <a:lstStyle/>
        <a:p>
          <a:endParaRPr lang="en-US"/>
        </a:p>
      </dgm:t>
    </dgm:pt>
    <dgm:pt modelId="{CEB65D1F-5965-411A-ADD1-EAD28D972CEC}" type="sibTrans" cxnId="{D02EF8B1-F6E1-4E61-9FA6-D47E01870A02}">
      <dgm:prSet/>
      <dgm:spPr/>
      <dgm:t>
        <a:bodyPr/>
        <a:lstStyle/>
        <a:p>
          <a:endParaRPr lang="en-US"/>
        </a:p>
      </dgm:t>
    </dgm:pt>
    <dgm:pt modelId="{4BB8387D-9EBE-4C00-96B6-9509E7C7AB83}" type="pres">
      <dgm:prSet presAssocID="{97866958-4CD8-44E7-B5D8-63D57D147172}" presName="linear" presStyleCnt="0">
        <dgm:presLayoutVars>
          <dgm:animLvl val="lvl"/>
          <dgm:resizeHandles val="exact"/>
        </dgm:presLayoutVars>
      </dgm:prSet>
      <dgm:spPr/>
    </dgm:pt>
    <dgm:pt modelId="{9FBAA8B1-BD80-4206-BC89-088E7AC58C44}" type="pres">
      <dgm:prSet presAssocID="{3C9FDD24-1A50-4961-AADD-C6925B699E40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AB2C07A-0F36-4256-88C4-613F0D0ED56F}" type="pres">
      <dgm:prSet presAssocID="{32D0B442-CEC7-4303-B8E3-9779A39BF5D5}" presName="spacer" presStyleCnt="0"/>
      <dgm:spPr/>
    </dgm:pt>
    <dgm:pt modelId="{68383D2B-A68C-486F-9B2B-17D62185211E}" type="pres">
      <dgm:prSet presAssocID="{EC5D0A8E-D4B7-40D8-8AEE-D5FDCAF303B2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78CC800-D2BA-4077-88CD-DA591B6E96CD}" srcId="{97866958-4CD8-44E7-B5D8-63D57D147172}" destId="{3C9FDD24-1A50-4961-AADD-C6925B699E40}" srcOrd="0" destOrd="0" parTransId="{35C0CEC8-21B2-4765-881B-85298ED8649D}" sibTransId="{32D0B442-CEC7-4303-B8E3-9779A39BF5D5}"/>
    <dgm:cxn modelId="{AF84BE32-CC89-4F8A-944A-E9A8BDDEDE92}" type="presOf" srcId="{EC5D0A8E-D4B7-40D8-8AEE-D5FDCAF303B2}" destId="{68383D2B-A68C-486F-9B2B-17D62185211E}" srcOrd="0" destOrd="0" presId="urn:microsoft.com/office/officeart/2005/8/layout/vList2"/>
    <dgm:cxn modelId="{15C7A184-0862-4FE3-9DA2-925CA3856FAC}" type="presOf" srcId="{3C9FDD24-1A50-4961-AADD-C6925B699E40}" destId="{9FBAA8B1-BD80-4206-BC89-088E7AC58C44}" srcOrd="0" destOrd="0" presId="urn:microsoft.com/office/officeart/2005/8/layout/vList2"/>
    <dgm:cxn modelId="{D02EF8B1-F6E1-4E61-9FA6-D47E01870A02}" srcId="{97866958-4CD8-44E7-B5D8-63D57D147172}" destId="{EC5D0A8E-D4B7-40D8-8AEE-D5FDCAF303B2}" srcOrd="1" destOrd="0" parTransId="{ED140866-CD9B-4A02-A428-3CE131876F25}" sibTransId="{CEB65D1F-5965-411A-ADD1-EAD28D972CEC}"/>
    <dgm:cxn modelId="{546F8EDA-5A0E-42BB-BC56-3E5CA16220FE}" type="presOf" srcId="{97866958-4CD8-44E7-B5D8-63D57D147172}" destId="{4BB8387D-9EBE-4C00-96B6-9509E7C7AB83}" srcOrd="0" destOrd="0" presId="urn:microsoft.com/office/officeart/2005/8/layout/vList2"/>
    <dgm:cxn modelId="{77750BC6-093B-4A32-A1F9-D2AF69A8A7E8}" type="presParOf" srcId="{4BB8387D-9EBE-4C00-96B6-9509E7C7AB83}" destId="{9FBAA8B1-BD80-4206-BC89-088E7AC58C44}" srcOrd="0" destOrd="0" presId="urn:microsoft.com/office/officeart/2005/8/layout/vList2"/>
    <dgm:cxn modelId="{13D61397-CEB9-46DA-A821-14B3D4D8DF83}" type="presParOf" srcId="{4BB8387D-9EBE-4C00-96B6-9509E7C7AB83}" destId="{AAB2C07A-0F36-4256-88C4-613F0D0ED56F}" srcOrd="1" destOrd="0" presId="urn:microsoft.com/office/officeart/2005/8/layout/vList2"/>
    <dgm:cxn modelId="{8F84781C-7466-4B00-B4E3-CCFFA27FC0BD}" type="presParOf" srcId="{4BB8387D-9EBE-4C00-96B6-9509E7C7AB83}" destId="{68383D2B-A68C-486F-9B2B-17D62185211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F30415-3DF7-4C6C-9FC8-59821435639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A9FC09B-6D72-44F5-AD32-A47A5D70EB2C}">
      <dgm:prSet/>
      <dgm:spPr/>
      <dgm:t>
        <a:bodyPr/>
        <a:lstStyle/>
        <a:p>
          <a:r>
            <a:rPr lang="en-US" dirty="0" err="1"/>
            <a:t>Zbog</a:t>
          </a:r>
          <a:r>
            <a:rPr lang="en-US" dirty="0"/>
            <a:t> pada </a:t>
          </a:r>
          <a:r>
            <a:rPr lang="en-US" dirty="0" err="1"/>
            <a:t>cena</a:t>
          </a:r>
          <a:r>
            <a:rPr lang="en-US" dirty="0"/>
            <a:t> </a:t>
          </a:r>
          <a:r>
            <a:rPr lang="en-US" dirty="0" err="1"/>
            <a:t>kafe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kašnjenja</a:t>
          </a:r>
          <a:r>
            <a:rPr lang="en-US" dirty="0"/>
            <a:t> u </a:t>
          </a:r>
          <a:r>
            <a:rPr lang="en-US" dirty="0" err="1"/>
            <a:t>sertifikaciji</a:t>
          </a:r>
          <a:r>
            <a:rPr lang="en-US" dirty="0"/>
            <a:t> </a:t>
          </a:r>
          <a:r>
            <a:rPr lang="en-US" dirty="0" err="1"/>
            <a:t>organskih</a:t>
          </a:r>
          <a:r>
            <a:rPr lang="en-US" dirty="0"/>
            <a:t> </a:t>
          </a:r>
          <a:r>
            <a:rPr lang="en-US" dirty="0" err="1"/>
            <a:t>zrna</a:t>
          </a:r>
          <a:r>
            <a:rPr lang="en-US" dirty="0"/>
            <a:t>, </a:t>
          </a:r>
          <a:r>
            <a:rPr lang="en-US" dirty="0" err="1"/>
            <a:t>farmeri</a:t>
          </a:r>
          <a:r>
            <a:rPr lang="en-US" dirty="0"/>
            <a:t> </a:t>
          </a:r>
          <a:r>
            <a:rPr lang="en-US" dirty="0" err="1"/>
            <a:t>širom</a:t>
          </a:r>
          <a:r>
            <a:rPr lang="en-US" dirty="0"/>
            <a:t> </a:t>
          </a:r>
          <a:r>
            <a:rPr lang="en-US" dirty="0" err="1"/>
            <a:t>Perua</a:t>
          </a:r>
          <a:r>
            <a:rPr lang="en-US" dirty="0"/>
            <a:t> </a:t>
          </a:r>
          <a:r>
            <a:rPr lang="en-US" dirty="0" err="1"/>
            <a:t>napuštaju</a:t>
          </a:r>
          <a:r>
            <a:rPr lang="en-US" dirty="0"/>
            <a:t> </a:t>
          </a:r>
          <a:r>
            <a:rPr lang="en-US" dirty="0" err="1"/>
            <a:t>svoje</a:t>
          </a:r>
          <a:r>
            <a:rPr lang="en-US" dirty="0"/>
            <a:t> </a:t>
          </a:r>
          <a:r>
            <a:rPr lang="en-US" dirty="0" err="1"/>
            <a:t>farme</a:t>
          </a:r>
          <a:r>
            <a:rPr lang="en-US" dirty="0"/>
            <a:t> </a:t>
          </a:r>
          <a:r>
            <a:rPr lang="en-US" dirty="0" err="1"/>
            <a:t>kafe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odlaze</a:t>
          </a:r>
          <a:r>
            <a:rPr lang="en-US" dirty="0"/>
            <a:t> da </a:t>
          </a:r>
          <a:r>
            <a:rPr lang="en-US" dirty="0" err="1"/>
            <a:t>rade</a:t>
          </a:r>
          <a:r>
            <a:rPr lang="en-US" dirty="0"/>
            <a:t> </a:t>
          </a:r>
          <a:r>
            <a:rPr lang="en-US" dirty="0" err="1"/>
            <a:t>na</a:t>
          </a:r>
          <a:r>
            <a:rPr lang="en-US" dirty="0"/>
            <a:t> </a:t>
          </a:r>
          <a:r>
            <a:rPr lang="en-US" dirty="0" err="1"/>
            <a:t>plantažama</a:t>
          </a:r>
          <a:r>
            <a:rPr lang="en-US" dirty="0"/>
            <a:t> </a:t>
          </a:r>
          <a:r>
            <a:rPr lang="en-US" dirty="0" err="1"/>
            <a:t>koke</a:t>
          </a:r>
          <a:r>
            <a:rPr lang="en-US" dirty="0"/>
            <a:t>, </a:t>
          </a:r>
          <a:r>
            <a:rPr lang="en-US" dirty="0" err="1"/>
            <a:t>glavnog</a:t>
          </a:r>
          <a:r>
            <a:rPr lang="en-US" dirty="0"/>
            <a:t> </a:t>
          </a:r>
          <a:r>
            <a:rPr lang="en-US" dirty="0" err="1"/>
            <a:t>sastojka</a:t>
          </a:r>
          <a:r>
            <a:rPr lang="en-US" dirty="0"/>
            <a:t> </a:t>
          </a:r>
          <a:r>
            <a:rPr lang="en-US" dirty="0" err="1"/>
            <a:t>kokaina</a:t>
          </a:r>
          <a:r>
            <a:rPr lang="en-US" dirty="0"/>
            <a:t>.</a:t>
          </a:r>
        </a:p>
      </dgm:t>
    </dgm:pt>
    <dgm:pt modelId="{96D173F7-57D3-4A18-A3A0-9E0710FB44B9}" type="parTrans" cxnId="{D21F2397-2A87-4B22-BD99-C035C417CDB5}">
      <dgm:prSet/>
      <dgm:spPr/>
      <dgm:t>
        <a:bodyPr/>
        <a:lstStyle/>
        <a:p>
          <a:endParaRPr lang="en-US"/>
        </a:p>
      </dgm:t>
    </dgm:pt>
    <dgm:pt modelId="{3F44C5D0-34AE-4CBE-A68B-46ED3552B29F}" type="sibTrans" cxnId="{D21F2397-2A87-4B22-BD99-C035C417CDB5}">
      <dgm:prSet/>
      <dgm:spPr/>
      <dgm:t>
        <a:bodyPr/>
        <a:lstStyle/>
        <a:p>
          <a:endParaRPr lang="en-US"/>
        </a:p>
      </dgm:t>
    </dgm:pt>
    <dgm:pt modelId="{72C5D53D-645B-4752-BB96-3743F63A55F5}">
      <dgm:prSet/>
      <dgm:spPr/>
      <dgm:t>
        <a:bodyPr/>
        <a:lstStyle/>
        <a:p>
          <a:r>
            <a:rPr lang="en-US" b="0" i="0"/>
            <a:t>Vrednost listova koke kreće se od 35 do 70 dolara za 25 kilograma, dok kafa vredi oko 37 dolara za 25 kilograma.</a:t>
          </a:r>
          <a:r>
            <a:rPr lang="en-US"/>
            <a:t> </a:t>
          </a:r>
        </a:p>
      </dgm:t>
    </dgm:pt>
    <dgm:pt modelId="{4AB3F1E2-C0A0-4D10-AF24-597656649CE0}" type="parTrans" cxnId="{CB3AA4C4-919B-49E0-BE8B-EEBD95FF0BD2}">
      <dgm:prSet/>
      <dgm:spPr/>
      <dgm:t>
        <a:bodyPr/>
        <a:lstStyle/>
        <a:p>
          <a:endParaRPr lang="en-US"/>
        </a:p>
      </dgm:t>
    </dgm:pt>
    <dgm:pt modelId="{39B9C6EC-143A-48B9-81DA-74DD61A442F6}" type="sibTrans" cxnId="{CB3AA4C4-919B-49E0-BE8B-EEBD95FF0BD2}">
      <dgm:prSet/>
      <dgm:spPr/>
      <dgm:t>
        <a:bodyPr/>
        <a:lstStyle/>
        <a:p>
          <a:endParaRPr lang="en-US"/>
        </a:p>
      </dgm:t>
    </dgm:pt>
    <dgm:pt modelId="{4D6769CB-EBB4-4F79-8C8A-D7F4A7B63592}">
      <dgm:prSet/>
      <dgm:spPr/>
      <dgm:t>
        <a:bodyPr/>
        <a:lstStyle/>
        <a:p>
          <a:r>
            <a:rPr lang="en-US" b="0" i="0" dirty="0" err="1"/>
            <a:t>Uprkos</a:t>
          </a:r>
          <a:r>
            <a:rPr lang="en-US" b="0" i="0" dirty="0"/>
            <a:t> </a:t>
          </a:r>
          <a:r>
            <a:rPr lang="en-US" b="0" i="0" dirty="0" err="1"/>
            <a:t>njenoj</a:t>
          </a:r>
          <a:r>
            <a:rPr lang="en-US" b="0" i="0" dirty="0"/>
            <a:t> </a:t>
          </a:r>
          <a:r>
            <a:rPr lang="en-US" b="0" i="0" dirty="0" err="1"/>
            <a:t>nezakonitosti</a:t>
          </a:r>
          <a:r>
            <a:rPr lang="en-US" b="0" i="0" dirty="0"/>
            <a:t>, </a:t>
          </a:r>
          <a:r>
            <a:rPr lang="en-US" b="0" i="0" dirty="0" err="1"/>
            <a:t>farmeri</a:t>
          </a:r>
          <a:r>
            <a:rPr lang="en-US" b="0" i="0" dirty="0"/>
            <a:t> </a:t>
          </a:r>
          <a:r>
            <a:rPr lang="en-US" b="0" i="0" dirty="0" err="1"/>
            <a:t>imaju</a:t>
          </a:r>
          <a:r>
            <a:rPr lang="en-US" b="0" i="0" dirty="0"/>
            <a:t> </a:t>
          </a:r>
          <a:r>
            <a:rPr lang="en-US" b="0" i="0" dirty="0" err="1"/>
            <a:t>malo</a:t>
          </a:r>
          <a:r>
            <a:rPr lang="en-US" b="0" i="0" dirty="0"/>
            <a:t> </a:t>
          </a:r>
          <a:r>
            <a:rPr lang="en-US" b="0" i="0" dirty="0" err="1"/>
            <a:t>moralnih</a:t>
          </a:r>
          <a:r>
            <a:rPr lang="en-US" b="0" i="0" dirty="0"/>
            <a:t> </a:t>
          </a:r>
          <a:r>
            <a:rPr lang="en-US" b="0" i="0" dirty="0" err="1"/>
            <a:t>nedoumica</a:t>
          </a:r>
          <a:r>
            <a:rPr lang="en-US" b="0" i="0" dirty="0"/>
            <a:t> </a:t>
          </a:r>
          <a:r>
            <a:rPr lang="en-US" b="0" i="0" dirty="0" err="1"/>
            <a:t>oko</a:t>
          </a:r>
          <a:r>
            <a:rPr lang="en-US" b="0" i="0" dirty="0"/>
            <a:t> </a:t>
          </a:r>
          <a:r>
            <a:rPr lang="en-US" b="0" i="0" dirty="0" err="1"/>
            <a:t>uzgajanja</a:t>
          </a:r>
          <a:r>
            <a:rPr lang="en-US" b="0" i="0" dirty="0"/>
            <a:t> </a:t>
          </a:r>
          <a:r>
            <a:rPr lang="en-US" b="0" i="0" dirty="0" err="1"/>
            <a:t>koke</a:t>
          </a:r>
          <a:r>
            <a:rPr lang="en-US" b="0" i="0" dirty="0"/>
            <a:t>. ”Ne </a:t>
          </a:r>
          <a:r>
            <a:rPr lang="en-US" b="0" i="0" dirty="0" err="1"/>
            <a:t>grešimo</a:t>
          </a:r>
          <a:r>
            <a:rPr lang="en-US" b="0" i="0" dirty="0"/>
            <a:t> mi koji </a:t>
          </a:r>
          <a:r>
            <a:rPr lang="en-US" b="0" i="0" dirty="0" err="1"/>
            <a:t>gajimo</a:t>
          </a:r>
          <a:r>
            <a:rPr lang="en-US" b="0" i="0" dirty="0"/>
            <a:t> koku, </a:t>
          </a:r>
          <a:r>
            <a:rPr lang="en-US" b="0" i="0" dirty="0" err="1"/>
            <a:t>već</a:t>
          </a:r>
          <a:r>
            <a:rPr lang="en-US" b="0" i="0" dirty="0"/>
            <a:t> </a:t>
          </a:r>
          <a:r>
            <a:rPr lang="en-US" b="0" i="0" dirty="0" err="1"/>
            <a:t>oni</a:t>
          </a:r>
          <a:r>
            <a:rPr lang="en-US" b="0" i="0" dirty="0"/>
            <a:t> koji </a:t>
          </a:r>
          <a:r>
            <a:rPr lang="en-US" b="0" i="0" dirty="0" err="1"/>
            <a:t>kupuju</a:t>
          </a:r>
          <a:r>
            <a:rPr lang="en-US" b="0" i="0" dirty="0"/>
            <a:t> </a:t>
          </a:r>
          <a:r>
            <a:rPr lang="en-US" b="0" i="0" dirty="0" err="1"/>
            <a:t>kokain</a:t>
          </a:r>
          <a:r>
            <a:rPr lang="en-US" b="0" i="0" dirty="0"/>
            <a:t>“, </a:t>
          </a:r>
          <a:r>
            <a:rPr lang="en-US" b="0" i="0" dirty="0" err="1"/>
            <a:t>rekao</a:t>
          </a:r>
          <a:r>
            <a:rPr lang="en-US" b="0" i="0" dirty="0"/>
            <a:t> je </a:t>
          </a:r>
          <a:r>
            <a:rPr lang="en-US" b="0" i="0" dirty="0" err="1"/>
            <a:t>jedan</a:t>
          </a:r>
          <a:r>
            <a:rPr lang="en-US" b="0" i="0" dirty="0"/>
            <a:t> od </a:t>
          </a:r>
          <a:r>
            <a:rPr lang="en-US" b="0" i="0" dirty="0" err="1"/>
            <a:t>farmera</a:t>
          </a:r>
          <a:r>
            <a:rPr lang="en-US" b="0" i="0" dirty="0"/>
            <a:t>.</a:t>
          </a:r>
          <a:endParaRPr lang="en-US" dirty="0"/>
        </a:p>
      </dgm:t>
    </dgm:pt>
    <dgm:pt modelId="{4AEF45ED-6993-4FC3-AE24-2E0D720A9526}" type="parTrans" cxnId="{B85580C5-C464-4DEA-9AAA-BEFFB89BA65C}">
      <dgm:prSet/>
      <dgm:spPr/>
      <dgm:t>
        <a:bodyPr/>
        <a:lstStyle/>
        <a:p>
          <a:endParaRPr lang="en-US"/>
        </a:p>
      </dgm:t>
    </dgm:pt>
    <dgm:pt modelId="{C3B88BF7-80B6-4E41-8036-EC7702845F53}" type="sibTrans" cxnId="{B85580C5-C464-4DEA-9AAA-BEFFB89BA65C}">
      <dgm:prSet/>
      <dgm:spPr/>
      <dgm:t>
        <a:bodyPr/>
        <a:lstStyle/>
        <a:p>
          <a:endParaRPr lang="en-US"/>
        </a:p>
      </dgm:t>
    </dgm:pt>
    <dgm:pt modelId="{5C680F26-1DFE-40CA-9DF4-4122F8DA354E}" type="pres">
      <dgm:prSet presAssocID="{1BF30415-3DF7-4C6C-9FC8-598214356390}" presName="linear" presStyleCnt="0">
        <dgm:presLayoutVars>
          <dgm:animLvl val="lvl"/>
          <dgm:resizeHandles val="exact"/>
        </dgm:presLayoutVars>
      </dgm:prSet>
      <dgm:spPr/>
    </dgm:pt>
    <dgm:pt modelId="{D3ECEBFB-4C64-49CF-95F5-52406F18CD8C}" type="pres">
      <dgm:prSet presAssocID="{EA9FC09B-6D72-44F5-AD32-A47A5D70EB2C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B39171E-FFC8-4808-9C85-B13CA32D47DA}" type="pres">
      <dgm:prSet presAssocID="{3F44C5D0-34AE-4CBE-A68B-46ED3552B29F}" presName="spacer" presStyleCnt="0"/>
      <dgm:spPr/>
    </dgm:pt>
    <dgm:pt modelId="{D389A263-9615-47FC-8DAB-EBC7490F86F7}" type="pres">
      <dgm:prSet presAssocID="{72C5D53D-645B-4752-BB96-3743F63A55F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A3A07DA-D762-49C0-8C75-DBFF42D39023}" type="pres">
      <dgm:prSet presAssocID="{39B9C6EC-143A-48B9-81DA-74DD61A442F6}" presName="spacer" presStyleCnt="0"/>
      <dgm:spPr/>
    </dgm:pt>
    <dgm:pt modelId="{270B468A-8206-42D3-87E8-51727047712A}" type="pres">
      <dgm:prSet presAssocID="{4D6769CB-EBB4-4F79-8C8A-D7F4A7B63592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8C30EA12-AD63-434B-B0ED-437097E67652}" type="presOf" srcId="{EA9FC09B-6D72-44F5-AD32-A47A5D70EB2C}" destId="{D3ECEBFB-4C64-49CF-95F5-52406F18CD8C}" srcOrd="0" destOrd="0" presId="urn:microsoft.com/office/officeart/2005/8/layout/vList2"/>
    <dgm:cxn modelId="{510EBB35-30D0-4FE0-A977-CC0365074B20}" type="presOf" srcId="{72C5D53D-645B-4752-BB96-3743F63A55F5}" destId="{D389A263-9615-47FC-8DAB-EBC7490F86F7}" srcOrd="0" destOrd="0" presId="urn:microsoft.com/office/officeart/2005/8/layout/vList2"/>
    <dgm:cxn modelId="{2B870C68-2C0D-4670-8AF2-757FFE39FC59}" type="presOf" srcId="{1BF30415-3DF7-4C6C-9FC8-598214356390}" destId="{5C680F26-1DFE-40CA-9DF4-4122F8DA354E}" srcOrd="0" destOrd="0" presId="urn:microsoft.com/office/officeart/2005/8/layout/vList2"/>
    <dgm:cxn modelId="{D21F2397-2A87-4B22-BD99-C035C417CDB5}" srcId="{1BF30415-3DF7-4C6C-9FC8-598214356390}" destId="{EA9FC09B-6D72-44F5-AD32-A47A5D70EB2C}" srcOrd="0" destOrd="0" parTransId="{96D173F7-57D3-4A18-A3A0-9E0710FB44B9}" sibTransId="{3F44C5D0-34AE-4CBE-A68B-46ED3552B29F}"/>
    <dgm:cxn modelId="{CB3AA4C4-919B-49E0-BE8B-EEBD95FF0BD2}" srcId="{1BF30415-3DF7-4C6C-9FC8-598214356390}" destId="{72C5D53D-645B-4752-BB96-3743F63A55F5}" srcOrd="1" destOrd="0" parTransId="{4AB3F1E2-C0A0-4D10-AF24-597656649CE0}" sibTransId="{39B9C6EC-143A-48B9-81DA-74DD61A442F6}"/>
    <dgm:cxn modelId="{B85580C5-C464-4DEA-9AAA-BEFFB89BA65C}" srcId="{1BF30415-3DF7-4C6C-9FC8-598214356390}" destId="{4D6769CB-EBB4-4F79-8C8A-D7F4A7B63592}" srcOrd="2" destOrd="0" parTransId="{4AEF45ED-6993-4FC3-AE24-2E0D720A9526}" sibTransId="{C3B88BF7-80B6-4E41-8036-EC7702845F53}"/>
    <dgm:cxn modelId="{9B32BDED-3301-4DAC-9942-399039BC4F46}" type="presOf" srcId="{4D6769CB-EBB4-4F79-8C8A-D7F4A7B63592}" destId="{270B468A-8206-42D3-87E8-51727047712A}" srcOrd="0" destOrd="0" presId="urn:microsoft.com/office/officeart/2005/8/layout/vList2"/>
    <dgm:cxn modelId="{67968DC0-F5DB-4735-B098-89E914DD0C22}" type="presParOf" srcId="{5C680F26-1DFE-40CA-9DF4-4122F8DA354E}" destId="{D3ECEBFB-4C64-49CF-95F5-52406F18CD8C}" srcOrd="0" destOrd="0" presId="urn:microsoft.com/office/officeart/2005/8/layout/vList2"/>
    <dgm:cxn modelId="{68747F94-0347-4482-88EB-2FA83C75B24E}" type="presParOf" srcId="{5C680F26-1DFE-40CA-9DF4-4122F8DA354E}" destId="{7B39171E-FFC8-4808-9C85-B13CA32D47DA}" srcOrd="1" destOrd="0" presId="urn:microsoft.com/office/officeart/2005/8/layout/vList2"/>
    <dgm:cxn modelId="{EA07B99C-B824-468E-ACF0-5AF9D5227A4A}" type="presParOf" srcId="{5C680F26-1DFE-40CA-9DF4-4122F8DA354E}" destId="{D389A263-9615-47FC-8DAB-EBC7490F86F7}" srcOrd="2" destOrd="0" presId="urn:microsoft.com/office/officeart/2005/8/layout/vList2"/>
    <dgm:cxn modelId="{96E051A0-F624-4646-AD2A-5991D09E3BEB}" type="presParOf" srcId="{5C680F26-1DFE-40CA-9DF4-4122F8DA354E}" destId="{1A3A07DA-D762-49C0-8C75-DBFF42D39023}" srcOrd="3" destOrd="0" presId="urn:microsoft.com/office/officeart/2005/8/layout/vList2"/>
    <dgm:cxn modelId="{991A6E3F-E73C-41B3-B54F-B12A40DDBA5C}" type="presParOf" srcId="{5C680F26-1DFE-40CA-9DF4-4122F8DA354E}" destId="{270B468A-8206-42D3-87E8-51727047712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88E2B5-3B5F-412F-B798-D3BF02852F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0BBA254-ECE5-4FC3-9B31-EA290F5C434A}">
      <dgm:prSet/>
      <dgm:spPr/>
      <dgm:t>
        <a:bodyPr/>
        <a:lstStyle/>
        <a:p>
          <a:r>
            <a:rPr lang="en-US" b="0" i="0"/>
            <a:t>U Crnoj Gori je prodata prva krava plaćena bitkoinima</a:t>
          </a:r>
          <a:r>
            <a:rPr lang="en-US"/>
            <a:t> koja </a:t>
          </a:r>
          <a:r>
            <a:rPr lang="en-US" b="0" i="0"/>
            <a:t>je, zbog valute kojom je plaćena, nazvana Bitkoinka. Ona je prodata za oko 0,03 bitkoina što iznosi oko 1.350 evra.</a:t>
          </a:r>
          <a:endParaRPr lang="en-US"/>
        </a:p>
      </dgm:t>
    </dgm:pt>
    <dgm:pt modelId="{7AB5139B-9D9B-464B-BF6B-8792655BC594}" type="parTrans" cxnId="{6C01F9AD-EB9A-40FE-B627-F264BF093EC8}">
      <dgm:prSet/>
      <dgm:spPr/>
      <dgm:t>
        <a:bodyPr/>
        <a:lstStyle/>
        <a:p>
          <a:endParaRPr lang="en-US"/>
        </a:p>
      </dgm:t>
    </dgm:pt>
    <dgm:pt modelId="{88FAC631-E985-4EC5-B6E8-2F77715C6B81}" type="sibTrans" cxnId="{6C01F9AD-EB9A-40FE-B627-F264BF093EC8}">
      <dgm:prSet/>
      <dgm:spPr/>
      <dgm:t>
        <a:bodyPr/>
        <a:lstStyle/>
        <a:p>
          <a:endParaRPr lang="en-US"/>
        </a:p>
      </dgm:t>
    </dgm:pt>
    <dgm:pt modelId="{70B3EFF4-0D52-4E59-AF0B-77109137393D}">
      <dgm:prSet/>
      <dgm:spPr/>
      <dgm:t>
        <a:bodyPr/>
        <a:lstStyle/>
        <a:p>
          <a:r>
            <a:rPr lang="en-US" b="0" i="0"/>
            <a:t>Anđela Bojić koja je kupila Bitkoinku rekla je da se razlozi za ovakav potez nalaze u spoju poljoprivrede i modernih tehnologija.</a:t>
          </a:r>
          <a:endParaRPr lang="en-US"/>
        </a:p>
      </dgm:t>
    </dgm:pt>
    <dgm:pt modelId="{672BF234-2E6A-402B-B9CA-1CCD1CDCA622}" type="parTrans" cxnId="{3D8B4094-B6DC-447E-9797-A7457C3031F6}">
      <dgm:prSet/>
      <dgm:spPr/>
      <dgm:t>
        <a:bodyPr/>
        <a:lstStyle/>
        <a:p>
          <a:endParaRPr lang="en-US"/>
        </a:p>
      </dgm:t>
    </dgm:pt>
    <dgm:pt modelId="{8B1FAD08-3489-48DD-96C4-66BFEF1BFCC1}" type="sibTrans" cxnId="{3D8B4094-B6DC-447E-9797-A7457C3031F6}">
      <dgm:prSet/>
      <dgm:spPr/>
      <dgm:t>
        <a:bodyPr/>
        <a:lstStyle/>
        <a:p>
          <a:endParaRPr lang="en-US"/>
        </a:p>
      </dgm:t>
    </dgm:pt>
    <dgm:pt modelId="{6B3215AC-C5AC-46F9-AF68-632C89A0A6A6}" type="pres">
      <dgm:prSet presAssocID="{7B88E2B5-3B5F-412F-B798-D3BF02852F76}" presName="linear" presStyleCnt="0">
        <dgm:presLayoutVars>
          <dgm:animLvl val="lvl"/>
          <dgm:resizeHandles val="exact"/>
        </dgm:presLayoutVars>
      </dgm:prSet>
      <dgm:spPr/>
    </dgm:pt>
    <dgm:pt modelId="{36EE523E-74EC-49A0-99DF-269AC485A9E9}" type="pres">
      <dgm:prSet presAssocID="{40BBA254-ECE5-4FC3-9B31-EA290F5C434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D530634-ABE6-4661-98EA-03F77431E064}" type="pres">
      <dgm:prSet presAssocID="{88FAC631-E985-4EC5-B6E8-2F77715C6B81}" presName="spacer" presStyleCnt="0"/>
      <dgm:spPr/>
    </dgm:pt>
    <dgm:pt modelId="{A48EB7AB-1D0D-4C5A-B792-0FC45F9B60D5}" type="pres">
      <dgm:prSet presAssocID="{70B3EFF4-0D52-4E59-AF0B-77109137393D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88309A79-5783-4829-8EFA-51D62480D1DB}" type="presOf" srcId="{7B88E2B5-3B5F-412F-B798-D3BF02852F76}" destId="{6B3215AC-C5AC-46F9-AF68-632C89A0A6A6}" srcOrd="0" destOrd="0" presId="urn:microsoft.com/office/officeart/2005/8/layout/vList2"/>
    <dgm:cxn modelId="{3D8B4094-B6DC-447E-9797-A7457C3031F6}" srcId="{7B88E2B5-3B5F-412F-B798-D3BF02852F76}" destId="{70B3EFF4-0D52-4E59-AF0B-77109137393D}" srcOrd="1" destOrd="0" parTransId="{672BF234-2E6A-402B-B9CA-1CCD1CDCA622}" sibTransId="{8B1FAD08-3489-48DD-96C4-66BFEF1BFCC1}"/>
    <dgm:cxn modelId="{4472B29A-BEAC-4D74-8AE4-1AEB947FC09E}" type="presOf" srcId="{40BBA254-ECE5-4FC3-9B31-EA290F5C434A}" destId="{36EE523E-74EC-49A0-99DF-269AC485A9E9}" srcOrd="0" destOrd="0" presId="urn:microsoft.com/office/officeart/2005/8/layout/vList2"/>
    <dgm:cxn modelId="{6C01F9AD-EB9A-40FE-B627-F264BF093EC8}" srcId="{7B88E2B5-3B5F-412F-B798-D3BF02852F76}" destId="{40BBA254-ECE5-4FC3-9B31-EA290F5C434A}" srcOrd="0" destOrd="0" parTransId="{7AB5139B-9D9B-464B-BF6B-8792655BC594}" sibTransId="{88FAC631-E985-4EC5-B6E8-2F77715C6B81}"/>
    <dgm:cxn modelId="{DC1ADBFB-77E5-45FD-B855-0B02F25B580B}" type="presOf" srcId="{70B3EFF4-0D52-4E59-AF0B-77109137393D}" destId="{A48EB7AB-1D0D-4C5A-B792-0FC45F9B60D5}" srcOrd="0" destOrd="0" presId="urn:microsoft.com/office/officeart/2005/8/layout/vList2"/>
    <dgm:cxn modelId="{66374536-59AC-42BE-BB29-F6C348F4590E}" type="presParOf" srcId="{6B3215AC-C5AC-46F9-AF68-632C89A0A6A6}" destId="{36EE523E-74EC-49A0-99DF-269AC485A9E9}" srcOrd="0" destOrd="0" presId="urn:microsoft.com/office/officeart/2005/8/layout/vList2"/>
    <dgm:cxn modelId="{F33596AC-E5FC-4B3E-8366-FED5F8B53F74}" type="presParOf" srcId="{6B3215AC-C5AC-46F9-AF68-632C89A0A6A6}" destId="{AD530634-ABE6-4661-98EA-03F77431E064}" srcOrd="1" destOrd="0" presId="urn:microsoft.com/office/officeart/2005/8/layout/vList2"/>
    <dgm:cxn modelId="{7A3E8C95-F493-464E-AF54-32930C9FF16A}" type="presParOf" srcId="{6B3215AC-C5AC-46F9-AF68-632C89A0A6A6}" destId="{A48EB7AB-1D0D-4C5A-B792-0FC45F9B60D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E8F72F-8FDB-4E68-90BF-36D143C4612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A8D4DE2-CAEA-47CA-9B78-B4931EC5A6C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Kompanija “Boston Dynamics” objavila je promotivni video sa psom robotom po imenu Spot, koji ovce tera u stado na jednom od pašnjaka na novozelandskoj planini.</a:t>
          </a:r>
        </a:p>
      </dgm:t>
    </dgm:pt>
    <dgm:pt modelId="{2C9DC040-3EB8-48E7-9947-ABB3EA233B16}" type="parTrans" cxnId="{B7D133C6-DE9F-4F38-907B-9F3F3F046DC0}">
      <dgm:prSet/>
      <dgm:spPr/>
      <dgm:t>
        <a:bodyPr/>
        <a:lstStyle/>
        <a:p>
          <a:endParaRPr lang="en-US"/>
        </a:p>
      </dgm:t>
    </dgm:pt>
    <dgm:pt modelId="{60637772-AB0B-4D2E-B2B5-4FF4F56DE737}" type="sibTrans" cxnId="{B7D133C6-DE9F-4F38-907B-9F3F3F046DC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B180C7E-8F8A-4F42-BDD8-5F1847E79AB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Ovaj tip robota psa postoji već nekoliko godina, a stalno mu se poboljšavaju sposobnosti i inteligencija.</a:t>
          </a:r>
        </a:p>
      </dgm:t>
    </dgm:pt>
    <dgm:pt modelId="{2A044C55-4463-45A0-B974-5105315BB79F}" type="parTrans" cxnId="{F5FF27F7-B6A8-45E1-B833-16FBCECD390A}">
      <dgm:prSet/>
      <dgm:spPr/>
      <dgm:t>
        <a:bodyPr/>
        <a:lstStyle/>
        <a:p>
          <a:endParaRPr lang="en-US"/>
        </a:p>
      </dgm:t>
    </dgm:pt>
    <dgm:pt modelId="{48070587-A4A0-4156-A7E5-DD7299AF9940}" type="sibTrans" cxnId="{F5FF27F7-B6A8-45E1-B833-16FBCECD390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32A03AA-CB1F-4B2E-9515-3D56EB4D43D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Iako je video snimak samo probni i prikazuje veoma zabavan test, brojni poljoprivrednici njime nisu bili oduševljeni.</a:t>
          </a:r>
        </a:p>
      </dgm:t>
    </dgm:pt>
    <dgm:pt modelId="{8B742EFD-7F3A-4C44-AE58-14C9868EB466}" type="parTrans" cxnId="{ED24B241-B362-4397-B251-D14644D28018}">
      <dgm:prSet/>
      <dgm:spPr/>
      <dgm:t>
        <a:bodyPr/>
        <a:lstStyle/>
        <a:p>
          <a:endParaRPr lang="en-US"/>
        </a:p>
      </dgm:t>
    </dgm:pt>
    <dgm:pt modelId="{E5EAE717-BBB5-47DA-BB08-B3CB77FAA635}" type="sibTrans" cxnId="{ED24B241-B362-4397-B251-D14644D2801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9AF16CF-A7F8-42AD-891C-BB48FCCF6F9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“Interstellar"</a:t>
          </a:r>
        </a:p>
      </dgm:t>
    </dgm:pt>
    <dgm:pt modelId="{08B001CB-6862-4D81-945D-70AAF3E4DACA}" type="parTrans" cxnId="{1BC36C23-306D-48B9-BBD0-783A827F122A}">
      <dgm:prSet/>
      <dgm:spPr/>
      <dgm:t>
        <a:bodyPr/>
        <a:lstStyle/>
        <a:p>
          <a:endParaRPr lang="en-US"/>
        </a:p>
      </dgm:t>
    </dgm:pt>
    <dgm:pt modelId="{4FAEBE55-422D-42BB-B2A2-A37F385DDF71}" type="sibTrans" cxnId="{1BC36C23-306D-48B9-BBD0-783A827F122A}">
      <dgm:prSet/>
      <dgm:spPr/>
      <dgm:t>
        <a:bodyPr/>
        <a:lstStyle/>
        <a:p>
          <a:endParaRPr lang="en-US"/>
        </a:p>
      </dgm:t>
    </dgm:pt>
    <dgm:pt modelId="{E137BD62-71C9-4B70-A1F9-F58799A0E24E}" type="pres">
      <dgm:prSet presAssocID="{CBE8F72F-8FDB-4E68-90BF-36D143C4612E}" presName="root" presStyleCnt="0">
        <dgm:presLayoutVars>
          <dgm:dir/>
          <dgm:resizeHandles val="exact"/>
        </dgm:presLayoutVars>
      </dgm:prSet>
      <dgm:spPr/>
    </dgm:pt>
    <dgm:pt modelId="{E2B4E9FB-3EA4-4566-9834-5F18CAE377B5}" type="pres">
      <dgm:prSet presAssocID="{4A8D4DE2-CAEA-47CA-9B78-B4931EC5A6CA}" presName="compNode" presStyleCnt="0"/>
      <dgm:spPr/>
    </dgm:pt>
    <dgm:pt modelId="{30234096-3BCB-44A5-8B8B-697378BE9970}" type="pres">
      <dgm:prSet presAssocID="{4A8D4DE2-CAEA-47CA-9B78-B4931EC5A6CA}" presName="bgRect" presStyleLbl="bgShp" presStyleIdx="0" presStyleCnt="4"/>
      <dgm:spPr/>
    </dgm:pt>
    <dgm:pt modelId="{8A001FC8-A75B-4D90-9D8A-68C848D36F3C}" type="pres">
      <dgm:prSet presAssocID="{4A8D4DE2-CAEA-47CA-9B78-B4931EC5A6C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Target Audience"/>
        </a:ext>
      </dgm:extLst>
    </dgm:pt>
    <dgm:pt modelId="{E12B4352-44D2-419E-8BA2-6D13AB4C0C93}" type="pres">
      <dgm:prSet presAssocID="{4A8D4DE2-CAEA-47CA-9B78-B4931EC5A6CA}" presName="spaceRect" presStyleCnt="0"/>
      <dgm:spPr/>
    </dgm:pt>
    <dgm:pt modelId="{240F3C35-7383-4E92-8DD9-39D048717BC7}" type="pres">
      <dgm:prSet presAssocID="{4A8D4DE2-CAEA-47CA-9B78-B4931EC5A6CA}" presName="parTx" presStyleLbl="revTx" presStyleIdx="0" presStyleCnt="4">
        <dgm:presLayoutVars>
          <dgm:chMax val="0"/>
          <dgm:chPref val="0"/>
        </dgm:presLayoutVars>
      </dgm:prSet>
      <dgm:spPr/>
    </dgm:pt>
    <dgm:pt modelId="{C813867B-A36A-4B89-842A-71F8E92FC467}" type="pres">
      <dgm:prSet presAssocID="{60637772-AB0B-4D2E-B2B5-4FF4F56DE737}" presName="sibTrans" presStyleCnt="0"/>
      <dgm:spPr/>
    </dgm:pt>
    <dgm:pt modelId="{0C320349-CE88-497A-AAB4-6A86AB150B59}" type="pres">
      <dgm:prSet presAssocID="{5B180C7E-8F8A-4F42-BDD8-5F1847E79AB7}" presName="compNode" presStyleCnt="0"/>
      <dgm:spPr/>
    </dgm:pt>
    <dgm:pt modelId="{A3505211-4809-4B7B-951B-90746FDF785C}" type="pres">
      <dgm:prSet presAssocID="{5B180C7E-8F8A-4F42-BDD8-5F1847E79AB7}" presName="bgRect" presStyleLbl="bgShp" presStyleIdx="1" presStyleCnt="4"/>
      <dgm:spPr/>
    </dgm:pt>
    <dgm:pt modelId="{75AFDFE7-E134-4DCC-96B0-577713D09C52}" type="pres">
      <dgm:prSet presAssocID="{5B180C7E-8F8A-4F42-BDD8-5F1847E79AB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6A02D171-D18E-4F69-B6D9-158610E707E1}" type="pres">
      <dgm:prSet presAssocID="{5B180C7E-8F8A-4F42-BDD8-5F1847E79AB7}" presName="spaceRect" presStyleCnt="0"/>
      <dgm:spPr/>
    </dgm:pt>
    <dgm:pt modelId="{99AB92A3-C5F2-43D3-9CBD-DDCB35DA3EBB}" type="pres">
      <dgm:prSet presAssocID="{5B180C7E-8F8A-4F42-BDD8-5F1847E79AB7}" presName="parTx" presStyleLbl="revTx" presStyleIdx="1" presStyleCnt="4">
        <dgm:presLayoutVars>
          <dgm:chMax val="0"/>
          <dgm:chPref val="0"/>
        </dgm:presLayoutVars>
      </dgm:prSet>
      <dgm:spPr/>
    </dgm:pt>
    <dgm:pt modelId="{055E6BF5-99FA-473D-A1B6-3787656275AB}" type="pres">
      <dgm:prSet presAssocID="{48070587-A4A0-4156-A7E5-DD7299AF9940}" presName="sibTrans" presStyleCnt="0"/>
      <dgm:spPr/>
    </dgm:pt>
    <dgm:pt modelId="{2D3E569F-6276-4584-BC22-489D33A6168F}" type="pres">
      <dgm:prSet presAssocID="{532A03AA-CB1F-4B2E-9515-3D56EB4D43D5}" presName="compNode" presStyleCnt="0"/>
      <dgm:spPr/>
    </dgm:pt>
    <dgm:pt modelId="{8B249413-DFD3-447E-8969-57748DDCFC02}" type="pres">
      <dgm:prSet presAssocID="{532A03AA-CB1F-4B2E-9515-3D56EB4D43D5}" presName="bgRect" presStyleLbl="bgShp" presStyleIdx="2" presStyleCnt="4"/>
      <dgm:spPr/>
    </dgm:pt>
    <dgm:pt modelId="{76540560-338C-4869-88F3-D4F65D3A8EFF}" type="pres">
      <dgm:prSet presAssocID="{532A03AA-CB1F-4B2E-9515-3D56EB4D43D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deo camera"/>
        </a:ext>
      </dgm:extLst>
    </dgm:pt>
    <dgm:pt modelId="{4CAB037E-C433-4189-AFE0-8ABB18A67D4A}" type="pres">
      <dgm:prSet presAssocID="{532A03AA-CB1F-4B2E-9515-3D56EB4D43D5}" presName="spaceRect" presStyleCnt="0"/>
      <dgm:spPr/>
    </dgm:pt>
    <dgm:pt modelId="{119BED49-4D3A-40EC-B1E8-FED8D0F08130}" type="pres">
      <dgm:prSet presAssocID="{532A03AA-CB1F-4B2E-9515-3D56EB4D43D5}" presName="parTx" presStyleLbl="revTx" presStyleIdx="2" presStyleCnt="4">
        <dgm:presLayoutVars>
          <dgm:chMax val="0"/>
          <dgm:chPref val="0"/>
        </dgm:presLayoutVars>
      </dgm:prSet>
      <dgm:spPr/>
    </dgm:pt>
    <dgm:pt modelId="{E12E0196-B6D9-4BCA-9780-B3E87E9C8D7D}" type="pres">
      <dgm:prSet presAssocID="{E5EAE717-BBB5-47DA-BB08-B3CB77FAA635}" presName="sibTrans" presStyleCnt="0"/>
      <dgm:spPr/>
    </dgm:pt>
    <dgm:pt modelId="{3DE82C7F-2F31-4B32-8267-EA9866273868}" type="pres">
      <dgm:prSet presAssocID="{79AF16CF-A7F8-42AD-891C-BB48FCCF6F9B}" presName="compNode" presStyleCnt="0"/>
      <dgm:spPr/>
    </dgm:pt>
    <dgm:pt modelId="{52AC60A3-9ACD-4598-8E44-160566D68DA5}" type="pres">
      <dgm:prSet presAssocID="{79AF16CF-A7F8-42AD-891C-BB48FCCF6F9B}" presName="bgRect" presStyleLbl="bgShp" presStyleIdx="3" presStyleCnt="4"/>
      <dgm:spPr/>
    </dgm:pt>
    <dgm:pt modelId="{A9A0E928-92E5-4CB3-B371-4710A6304AD5}" type="pres">
      <dgm:prSet presAssocID="{79AF16CF-A7F8-42AD-891C-BB48FCCF6F9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stronaut"/>
        </a:ext>
      </dgm:extLst>
    </dgm:pt>
    <dgm:pt modelId="{A3EFF8E4-A7C9-49D2-93F3-2C4B1A1FCAEB}" type="pres">
      <dgm:prSet presAssocID="{79AF16CF-A7F8-42AD-891C-BB48FCCF6F9B}" presName="spaceRect" presStyleCnt="0"/>
      <dgm:spPr/>
    </dgm:pt>
    <dgm:pt modelId="{296F79EE-7F81-4716-A5F2-C3E4081A6849}" type="pres">
      <dgm:prSet presAssocID="{79AF16CF-A7F8-42AD-891C-BB48FCCF6F9B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C164CD12-D5AA-4385-8996-3AC00111A199}" type="presOf" srcId="{532A03AA-CB1F-4B2E-9515-3D56EB4D43D5}" destId="{119BED49-4D3A-40EC-B1E8-FED8D0F08130}" srcOrd="0" destOrd="0" presId="urn:microsoft.com/office/officeart/2018/2/layout/IconVerticalSolidList"/>
    <dgm:cxn modelId="{1BC36C23-306D-48B9-BBD0-783A827F122A}" srcId="{CBE8F72F-8FDB-4E68-90BF-36D143C4612E}" destId="{79AF16CF-A7F8-42AD-891C-BB48FCCF6F9B}" srcOrd="3" destOrd="0" parTransId="{08B001CB-6862-4D81-945D-70AAF3E4DACA}" sibTransId="{4FAEBE55-422D-42BB-B2A2-A37F385DDF71}"/>
    <dgm:cxn modelId="{ED24B241-B362-4397-B251-D14644D28018}" srcId="{CBE8F72F-8FDB-4E68-90BF-36D143C4612E}" destId="{532A03AA-CB1F-4B2E-9515-3D56EB4D43D5}" srcOrd="2" destOrd="0" parTransId="{8B742EFD-7F3A-4C44-AE58-14C9868EB466}" sibTransId="{E5EAE717-BBB5-47DA-BB08-B3CB77FAA635}"/>
    <dgm:cxn modelId="{EEAC5050-00E0-4FE6-84D2-D3DFB8CCE3C7}" type="presOf" srcId="{CBE8F72F-8FDB-4E68-90BF-36D143C4612E}" destId="{E137BD62-71C9-4B70-A1F9-F58799A0E24E}" srcOrd="0" destOrd="0" presId="urn:microsoft.com/office/officeart/2018/2/layout/IconVerticalSolidList"/>
    <dgm:cxn modelId="{2C9E9C9A-E712-40A6-A6DA-FEEE4382E45D}" type="presOf" srcId="{79AF16CF-A7F8-42AD-891C-BB48FCCF6F9B}" destId="{296F79EE-7F81-4716-A5F2-C3E4081A6849}" srcOrd="0" destOrd="0" presId="urn:microsoft.com/office/officeart/2018/2/layout/IconVerticalSolidList"/>
    <dgm:cxn modelId="{BECD48B7-2897-407E-B21E-B9CB476F25C5}" type="presOf" srcId="{4A8D4DE2-CAEA-47CA-9B78-B4931EC5A6CA}" destId="{240F3C35-7383-4E92-8DD9-39D048717BC7}" srcOrd="0" destOrd="0" presId="urn:microsoft.com/office/officeart/2018/2/layout/IconVerticalSolidList"/>
    <dgm:cxn modelId="{B7D133C6-DE9F-4F38-907B-9F3F3F046DC0}" srcId="{CBE8F72F-8FDB-4E68-90BF-36D143C4612E}" destId="{4A8D4DE2-CAEA-47CA-9B78-B4931EC5A6CA}" srcOrd="0" destOrd="0" parTransId="{2C9DC040-3EB8-48E7-9947-ABB3EA233B16}" sibTransId="{60637772-AB0B-4D2E-B2B5-4FF4F56DE737}"/>
    <dgm:cxn modelId="{C3E914D8-04C3-44A2-BE01-2532A52853CF}" type="presOf" srcId="{5B180C7E-8F8A-4F42-BDD8-5F1847E79AB7}" destId="{99AB92A3-C5F2-43D3-9CBD-DDCB35DA3EBB}" srcOrd="0" destOrd="0" presId="urn:microsoft.com/office/officeart/2018/2/layout/IconVerticalSolidList"/>
    <dgm:cxn modelId="{F5FF27F7-B6A8-45E1-B833-16FBCECD390A}" srcId="{CBE8F72F-8FDB-4E68-90BF-36D143C4612E}" destId="{5B180C7E-8F8A-4F42-BDD8-5F1847E79AB7}" srcOrd="1" destOrd="0" parTransId="{2A044C55-4463-45A0-B974-5105315BB79F}" sibTransId="{48070587-A4A0-4156-A7E5-DD7299AF9940}"/>
    <dgm:cxn modelId="{917496EC-6CBA-46B2-A97D-AF5D3A5FC6CE}" type="presParOf" srcId="{E137BD62-71C9-4B70-A1F9-F58799A0E24E}" destId="{E2B4E9FB-3EA4-4566-9834-5F18CAE377B5}" srcOrd="0" destOrd="0" presId="urn:microsoft.com/office/officeart/2018/2/layout/IconVerticalSolidList"/>
    <dgm:cxn modelId="{384304D6-01C9-4484-BE4F-ADE636831063}" type="presParOf" srcId="{E2B4E9FB-3EA4-4566-9834-5F18CAE377B5}" destId="{30234096-3BCB-44A5-8B8B-697378BE9970}" srcOrd="0" destOrd="0" presId="urn:microsoft.com/office/officeart/2018/2/layout/IconVerticalSolidList"/>
    <dgm:cxn modelId="{D0DD97EF-A67E-44A2-A2EF-4DB7281A67A4}" type="presParOf" srcId="{E2B4E9FB-3EA4-4566-9834-5F18CAE377B5}" destId="{8A001FC8-A75B-4D90-9D8A-68C848D36F3C}" srcOrd="1" destOrd="0" presId="urn:microsoft.com/office/officeart/2018/2/layout/IconVerticalSolidList"/>
    <dgm:cxn modelId="{06384A97-C5D3-426F-8255-6E1CB8EB5F4F}" type="presParOf" srcId="{E2B4E9FB-3EA4-4566-9834-5F18CAE377B5}" destId="{E12B4352-44D2-419E-8BA2-6D13AB4C0C93}" srcOrd="2" destOrd="0" presId="urn:microsoft.com/office/officeart/2018/2/layout/IconVerticalSolidList"/>
    <dgm:cxn modelId="{B5F029A4-D940-4C3B-8909-75EB38C4E7F3}" type="presParOf" srcId="{E2B4E9FB-3EA4-4566-9834-5F18CAE377B5}" destId="{240F3C35-7383-4E92-8DD9-39D048717BC7}" srcOrd="3" destOrd="0" presId="urn:microsoft.com/office/officeart/2018/2/layout/IconVerticalSolidList"/>
    <dgm:cxn modelId="{417712F4-B358-405C-8659-3BE5E6042637}" type="presParOf" srcId="{E137BD62-71C9-4B70-A1F9-F58799A0E24E}" destId="{C813867B-A36A-4B89-842A-71F8E92FC467}" srcOrd="1" destOrd="0" presId="urn:microsoft.com/office/officeart/2018/2/layout/IconVerticalSolidList"/>
    <dgm:cxn modelId="{BC845692-8DE2-4551-9BEA-39BC8769B1C9}" type="presParOf" srcId="{E137BD62-71C9-4B70-A1F9-F58799A0E24E}" destId="{0C320349-CE88-497A-AAB4-6A86AB150B59}" srcOrd="2" destOrd="0" presId="urn:microsoft.com/office/officeart/2018/2/layout/IconVerticalSolidList"/>
    <dgm:cxn modelId="{5055A66B-706B-4902-BDBB-0F9E072C2BFB}" type="presParOf" srcId="{0C320349-CE88-497A-AAB4-6A86AB150B59}" destId="{A3505211-4809-4B7B-951B-90746FDF785C}" srcOrd="0" destOrd="0" presId="urn:microsoft.com/office/officeart/2018/2/layout/IconVerticalSolidList"/>
    <dgm:cxn modelId="{5CC1D599-8DEF-46C7-91D8-619B27B133FE}" type="presParOf" srcId="{0C320349-CE88-497A-AAB4-6A86AB150B59}" destId="{75AFDFE7-E134-4DCC-96B0-577713D09C52}" srcOrd="1" destOrd="0" presId="urn:microsoft.com/office/officeart/2018/2/layout/IconVerticalSolidList"/>
    <dgm:cxn modelId="{B67FEB29-FD45-4AD3-9C7C-A9A94A2E5C3F}" type="presParOf" srcId="{0C320349-CE88-497A-AAB4-6A86AB150B59}" destId="{6A02D171-D18E-4F69-B6D9-158610E707E1}" srcOrd="2" destOrd="0" presId="urn:microsoft.com/office/officeart/2018/2/layout/IconVerticalSolidList"/>
    <dgm:cxn modelId="{2439C0E5-4655-4F57-9353-B87BF47E9D95}" type="presParOf" srcId="{0C320349-CE88-497A-AAB4-6A86AB150B59}" destId="{99AB92A3-C5F2-43D3-9CBD-DDCB35DA3EBB}" srcOrd="3" destOrd="0" presId="urn:microsoft.com/office/officeart/2018/2/layout/IconVerticalSolidList"/>
    <dgm:cxn modelId="{DA1453FA-2D84-43CC-9610-ADBC4D38C7E3}" type="presParOf" srcId="{E137BD62-71C9-4B70-A1F9-F58799A0E24E}" destId="{055E6BF5-99FA-473D-A1B6-3787656275AB}" srcOrd="3" destOrd="0" presId="urn:microsoft.com/office/officeart/2018/2/layout/IconVerticalSolidList"/>
    <dgm:cxn modelId="{02C1716D-FE25-4647-8E5A-70202556284A}" type="presParOf" srcId="{E137BD62-71C9-4B70-A1F9-F58799A0E24E}" destId="{2D3E569F-6276-4584-BC22-489D33A6168F}" srcOrd="4" destOrd="0" presId="urn:microsoft.com/office/officeart/2018/2/layout/IconVerticalSolidList"/>
    <dgm:cxn modelId="{88653838-FFBD-461E-964A-76E7216D4016}" type="presParOf" srcId="{2D3E569F-6276-4584-BC22-489D33A6168F}" destId="{8B249413-DFD3-447E-8969-57748DDCFC02}" srcOrd="0" destOrd="0" presId="urn:microsoft.com/office/officeart/2018/2/layout/IconVerticalSolidList"/>
    <dgm:cxn modelId="{F2DCD746-3697-4BF0-A288-BDD999429A0C}" type="presParOf" srcId="{2D3E569F-6276-4584-BC22-489D33A6168F}" destId="{76540560-338C-4869-88F3-D4F65D3A8EFF}" srcOrd="1" destOrd="0" presId="urn:microsoft.com/office/officeart/2018/2/layout/IconVerticalSolidList"/>
    <dgm:cxn modelId="{C054E952-9863-405B-AE73-760C4DAF1FC8}" type="presParOf" srcId="{2D3E569F-6276-4584-BC22-489D33A6168F}" destId="{4CAB037E-C433-4189-AFE0-8ABB18A67D4A}" srcOrd="2" destOrd="0" presId="urn:microsoft.com/office/officeart/2018/2/layout/IconVerticalSolidList"/>
    <dgm:cxn modelId="{F73767BD-0080-4C20-B089-5C0EDD4C1278}" type="presParOf" srcId="{2D3E569F-6276-4584-BC22-489D33A6168F}" destId="{119BED49-4D3A-40EC-B1E8-FED8D0F08130}" srcOrd="3" destOrd="0" presId="urn:microsoft.com/office/officeart/2018/2/layout/IconVerticalSolidList"/>
    <dgm:cxn modelId="{54BC6718-85A2-4135-83B3-5610A1768DBF}" type="presParOf" srcId="{E137BD62-71C9-4B70-A1F9-F58799A0E24E}" destId="{E12E0196-B6D9-4BCA-9780-B3E87E9C8D7D}" srcOrd="5" destOrd="0" presId="urn:microsoft.com/office/officeart/2018/2/layout/IconVerticalSolidList"/>
    <dgm:cxn modelId="{B810070E-4069-4980-B76D-1AAD9E58E5D3}" type="presParOf" srcId="{E137BD62-71C9-4B70-A1F9-F58799A0E24E}" destId="{3DE82C7F-2F31-4B32-8267-EA9866273868}" srcOrd="6" destOrd="0" presId="urn:microsoft.com/office/officeart/2018/2/layout/IconVerticalSolidList"/>
    <dgm:cxn modelId="{8EC991FE-E102-4BC3-B094-219D9AC5CC63}" type="presParOf" srcId="{3DE82C7F-2F31-4B32-8267-EA9866273868}" destId="{52AC60A3-9ACD-4598-8E44-160566D68DA5}" srcOrd="0" destOrd="0" presId="urn:microsoft.com/office/officeart/2018/2/layout/IconVerticalSolidList"/>
    <dgm:cxn modelId="{2D4F220A-6C36-4B66-89BA-1085BB220512}" type="presParOf" srcId="{3DE82C7F-2F31-4B32-8267-EA9866273868}" destId="{A9A0E928-92E5-4CB3-B371-4710A6304AD5}" srcOrd="1" destOrd="0" presId="urn:microsoft.com/office/officeart/2018/2/layout/IconVerticalSolidList"/>
    <dgm:cxn modelId="{9A6FECEF-4303-4E3C-8287-63F4486EED87}" type="presParOf" srcId="{3DE82C7F-2F31-4B32-8267-EA9866273868}" destId="{A3EFF8E4-A7C9-49D2-93F3-2C4B1A1FCAEB}" srcOrd="2" destOrd="0" presId="urn:microsoft.com/office/officeart/2018/2/layout/IconVerticalSolidList"/>
    <dgm:cxn modelId="{F3E44981-F478-4D8D-9B9E-3CA819D6FD31}" type="presParOf" srcId="{3DE82C7F-2F31-4B32-8267-EA9866273868}" destId="{296F79EE-7F81-4716-A5F2-C3E4081A684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37C63-2FE0-4131-8044-3DEAEFE05204}">
      <dsp:nvSpPr>
        <dsp:cNvPr id="0" name=""/>
        <dsp:cNvSpPr/>
      </dsp:nvSpPr>
      <dsp:spPr>
        <a:xfrm>
          <a:off x="0" y="3005440"/>
          <a:ext cx="6628804" cy="197189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Ispitivanja su pokazala da će od jedne tone pomorandži biti proizvedeno 50 kilovat-časova, što je dovoljno da se električnom energijom dnevno snabdeva pet domova.</a:t>
          </a:r>
        </a:p>
      </dsp:txBody>
      <dsp:txXfrm>
        <a:off x="0" y="3005440"/>
        <a:ext cx="6628804" cy="1971894"/>
      </dsp:txXfrm>
    </dsp:sp>
    <dsp:sp modelId="{DB88D106-0749-4DFF-8FD3-ECC644A85A11}">
      <dsp:nvSpPr>
        <dsp:cNvPr id="0" name=""/>
        <dsp:cNvSpPr/>
      </dsp:nvSpPr>
      <dsp:spPr>
        <a:xfrm rot="10800000">
          <a:off x="0" y="2245"/>
          <a:ext cx="6628804" cy="3032773"/>
        </a:xfrm>
        <a:prstGeom prst="upArrowCallout">
          <a:avLst/>
        </a:prstGeom>
        <a:gradFill rotWithShape="0">
          <a:gsLst>
            <a:gs pos="0">
              <a:schemeClr val="accent2">
                <a:hueOff val="-2964286"/>
                <a:satOff val="14200"/>
                <a:lumOff val="13137"/>
                <a:alphaOff val="0"/>
                <a:tint val="96000"/>
                <a:lumMod val="100000"/>
              </a:schemeClr>
            </a:gs>
            <a:gs pos="78000">
              <a:schemeClr val="accent2">
                <a:hueOff val="-2964286"/>
                <a:satOff val="14200"/>
                <a:lumOff val="1313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Pomorandže će se koristiti u već postojećem postrojenju za proizvodnju električne energije iz organskih materija, a gasovi prikupljeni pri njihovoj fermentaciji koristiće se kao pogonsko gorivo za generatore.</a:t>
          </a:r>
        </a:p>
      </dsp:txBody>
      <dsp:txXfrm rot="10800000">
        <a:off x="0" y="2245"/>
        <a:ext cx="6628804" cy="1970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BAA8B1-BD80-4206-BC89-088E7AC58C44}">
      <dsp:nvSpPr>
        <dsp:cNvPr id="0" name=""/>
        <dsp:cNvSpPr/>
      </dsp:nvSpPr>
      <dsp:spPr>
        <a:xfrm>
          <a:off x="0" y="318"/>
          <a:ext cx="8596312" cy="1900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Na </a:t>
          </a:r>
          <a:r>
            <a:rPr lang="en-US" sz="2800" kern="1200" dirty="0" err="1"/>
            <a:t>terminskom</a:t>
          </a:r>
          <a:r>
            <a:rPr lang="en-US" sz="2800" kern="1200" dirty="0"/>
            <a:t> </a:t>
          </a:r>
          <a:r>
            <a:rPr lang="en-US" sz="2800" kern="1200" dirty="0" err="1"/>
            <a:t>robnom</a:t>
          </a:r>
          <a:r>
            <a:rPr lang="en-US" sz="2800" kern="1200" dirty="0"/>
            <a:t> </a:t>
          </a:r>
          <a:r>
            <a:rPr lang="en-US" sz="2800" kern="1200" dirty="0" err="1"/>
            <a:t>tržištu</a:t>
          </a:r>
          <a:r>
            <a:rPr lang="en-US" sz="2800" kern="1200" dirty="0"/>
            <a:t> </a:t>
          </a:r>
          <a:r>
            <a:rPr lang="en-US" sz="2800" kern="1200" dirty="0" err="1"/>
            <a:t>na</a:t>
          </a:r>
          <a:r>
            <a:rPr lang="en-US" sz="2800" kern="1200" dirty="0"/>
            <a:t> </a:t>
          </a:r>
          <a:r>
            <a:rPr lang="en-US" sz="2800" kern="1200" dirty="0" err="1"/>
            <a:t>Volstritu</a:t>
          </a:r>
          <a:r>
            <a:rPr lang="en-US" sz="2800" kern="1200" dirty="0"/>
            <a:t> </a:t>
          </a:r>
          <a:r>
            <a:rPr lang="en-US" sz="2800" kern="1200" dirty="0" err="1"/>
            <a:t>počelo</a:t>
          </a:r>
          <a:r>
            <a:rPr lang="en-US" sz="2800" kern="1200" dirty="0"/>
            <a:t> je </a:t>
          </a:r>
          <a:r>
            <a:rPr lang="en-US" sz="2800" kern="1200" dirty="0" err="1"/>
            <a:t>trgovanje</a:t>
          </a:r>
          <a:r>
            <a:rPr lang="en-US" sz="2800" kern="1200" dirty="0"/>
            <a:t> </a:t>
          </a:r>
          <a:r>
            <a:rPr lang="en-US" sz="2800" kern="1200" dirty="0" err="1"/>
            <a:t>vodom</a:t>
          </a:r>
          <a:r>
            <a:rPr lang="en-US" sz="2800" kern="1200" dirty="0"/>
            <a:t>, </a:t>
          </a:r>
          <a:r>
            <a:rPr lang="en-US" sz="2800" kern="1200" dirty="0" err="1"/>
            <a:t>čime</a:t>
          </a:r>
          <a:r>
            <a:rPr lang="en-US" sz="2800" kern="1200" dirty="0"/>
            <a:t> se </a:t>
          </a:r>
          <a:r>
            <a:rPr lang="en-US" sz="2800" kern="1200" dirty="0" err="1"/>
            <a:t>ovaj</a:t>
          </a:r>
          <a:r>
            <a:rPr lang="en-US" sz="2800" kern="1200" dirty="0"/>
            <a:t> </a:t>
          </a:r>
          <a:r>
            <a:rPr lang="en-US" sz="2800" kern="1200" dirty="0" err="1"/>
            <a:t>resurs</a:t>
          </a:r>
          <a:r>
            <a:rPr lang="en-US" sz="2800" kern="1200" dirty="0"/>
            <a:t> </a:t>
          </a:r>
          <a:r>
            <a:rPr lang="en-US" sz="2800" kern="1200" dirty="0" err="1"/>
            <a:t>pridružio</a:t>
          </a:r>
          <a:r>
            <a:rPr lang="en-US" sz="2800" kern="1200" dirty="0"/>
            <a:t> </a:t>
          </a:r>
          <a:r>
            <a:rPr lang="en-US" sz="2800" kern="1200" dirty="0" err="1"/>
            <a:t>robi</a:t>
          </a:r>
          <a:r>
            <a:rPr lang="en-US" sz="2800" kern="1200" dirty="0"/>
            <a:t> </a:t>
          </a:r>
          <a:r>
            <a:rPr lang="en-US" sz="2800" kern="1200" dirty="0" err="1"/>
            <a:t>kao</a:t>
          </a:r>
          <a:r>
            <a:rPr lang="en-US" sz="2800" kern="1200" dirty="0"/>
            <a:t> </a:t>
          </a:r>
          <a:r>
            <a:rPr lang="en-US" sz="2800" kern="1200" dirty="0" err="1"/>
            <a:t>što</a:t>
          </a:r>
          <a:r>
            <a:rPr lang="en-US" sz="2800" kern="1200" dirty="0"/>
            <a:t> </a:t>
          </a:r>
          <a:r>
            <a:rPr lang="en-US" sz="2800" kern="1200" dirty="0" err="1"/>
            <a:t>su</a:t>
          </a:r>
          <a:r>
            <a:rPr lang="en-US" sz="2800" kern="1200" dirty="0"/>
            <a:t> </a:t>
          </a:r>
          <a:r>
            <a:rPr lang="en-US" sz="2800" kern="1200" dirty="0" err="1"/>
            <a:t>nafta</a:t>
          </a:r>
          <a:r>
            <a:rPr lang="en-US" sz="2800" kern="1200" dirty="0"/>
            <a:t>, </a:t>
          </a:r>
          <a:r>
            <a:rPr lang="en-US" sz="2800" kern="1200" dirty="0" err="1"/>
            <a:t>zlato</a:t>
          </a:r>
          <a:r>
            <a:rPr lang="en-US" sz="2800" kern="1200" dirty="0"/>
            <a:t> </a:t>
          </a:r>
          <a:r>
            <a:rPr lang="en-US" sz="2800" kern="1200" dirty="0" err="1"/>
            <a:t>i</a:t>
          </a:r>
          <a:r>
            <a:rPr lang="en-US" sz="2800" kern="1200" dirty="0"/>
            <a:t> </a:t>
          </a:r>
          <a:r>
            <a:rPr lang="en-US" sz="2800" kern="1200" dirty="0" err="1"/>
            <a:t>pšenica</a:t>
          </a:r>
          <a:r>
            <a:rPr lang="en-US" sz="2800" kern="1200" dirty="0"/>
            <a:t>, </a:t>
          </a:r>
          <a:r>
            <a:rPr lang="en-US" sz="2800" kern="1200" dirty="0" err="1"/>
            <a:t>saopštila</a:t>
          </a:r>
          <a:r>
            <a:rPr lang="en-US" sz="2800" kern="1200" dirty="0"/>
            <a:t> je </a:t>
          </a:r>
          <a:r>
            <a:rPr lang="en-US" sz="2800" kern="1200" dirty="0" err="1"/>
            <a:t>najveća</a:t>
          </a:r>
          <a:r>
            <a:rPr lang="en-US" sz="2800" kern="1200" dirty="0"/>
            <a:t> </a:t>
          </a:r>
          <a:r>
            <a:rPr lang="en-US" sz="2800" kern="1200" dirty="0" err="1"/>
            <a:t>svetska</a:t>
          </a:r>
          <a:r>
            <a:rPr lang="en-US" sz="2800" kern="1200" dirty="0"/>
            <a:t> </a:t>
          </a:r>
          <a:r>
            <a:rPr lang="en-US" sz="2800" kern="1200" dirty="0" err="1"/>
            <a:t>berza</a:t>
          </a:r>
          <a:r>
            <a:rPr lang="en-US" sz="2800" kern="1200" dirty="0"/>
            <a:t> </a:t>
          </a:r>
          <a:r>
            <a:rPr lang="en-US" sz="2800" kern="1200" dirty="0" err="1"/>
            <a:t>finansijskih</a:t>
          </a:r>
          <a:r>
            <a:rPr lang="en-US" sz="2800" kern="1200" dirty="0"/>
            <a:t> </a:t>
          </a:r>
          <a:r>
            <a:rPr lang="en-US" sz="2800" kern="1200" dirty="0" err="1"/>
            <a:t>derivata</a:t>
          </a:r>
          <a:r>
            <a:rPr lang="en-US" sz="2800" kern="1200" dirty="0"/>
            <a:t>.</a:t>
          </a:r>
        </a:p>
      </dsp:txBody>
      <dsp:txXfrm>
        <a:off x="92754" y="93072"/>
        <a:ext cx="8410804" cy="1714572"/>
      </dsp:txXfrm>
    </dsp:sp>
    <dsp:sp modelId="{68383D2B-A68C-486F-9B2B-17D62185211E}">
      <dsp:nvSpPr>
        <dsp:cNvPr id="0" name=""/>
        <dsp:cNvSpPr/>
      </dsp:nvSpPr>
      <dsp:spPr>
        <a:xfrm>
          <a:off x="0" y="1981038"/>
          <a:ext cx="8596312" cy="1900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Oskudica vode povezana je s preteranom industrijskom i ljudskom potrošnjom, kao i sa klimatskim promenama.</a:t>
          </a:r>
        </a:p>
      </dsp:txBody>
      <dsp:txXfrm>
        <a:off x="92754" y="2073792"/>
        <a:ext cx="8410804" cy="17145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ECEBFB-4C64-49CF-95F5-52406F18CD8C}">
      <dsp:nvSpPr>
        <dsp:cNvPr id="0" name=""/>
        <dsp:cNvSpPr/>
      </dsp:nvSpPr>
      <dsp:spPr>
        <a:xfrm>
          <a:off x="0" y="58053"/>
          <a:ext cx="8596312" cy="12109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Zbog</a:t>
          </a:r>
          <a:r>
            <a:rPr lang="en-US" sz="2300" kern="1200" dirty="0"/>
            <a:t> pada </a:t>
          </a:r>
          <a:r>
            <a:rPr lang="en-US" sz="2300" kern="1200" dirty="0" err="1"/>
            <a:t>cena</a:t>
          </a:r>
          <a:r>
            <a:rPr lang="en-US" sz="2300" kern="1200" dirty="0"/>
            <a:t> </a:t>
          </a:r>
          <a:r>
            <a:rPr lang="en-US" sz="2300" kern="1200" dirty="0" err="1"/>
            <a:t>kafe</a:t>
          </a:r>
          <a:r>
            <a:rPr lang="en-US" sz="2300" kern="1200" dirty="0"/>
            <a:t> </a:t>
          </a:r>
          <a:r>
            <a:rPr lang="en-US" sz="2300" kern="1200" dirty="0" err="1"/>
            <a:t>i</a:t>
          </a:r>
          <a:r>
            <a:rPr lang="en-US" sz="2300" kern="1200" dirty="0"/>
            <a:t> </a:t>
          </a:r>
          <a:r>
            <a:rPr lang="en-US" sz="2300" kern="1200" dirty="0" err="1"/>
            <a:t>kašnjenja</a:t>
          </a:r>
          <a:r>
            <a:rPr lang="en-US" sz="2300" kern="1200" dirty="0"/>
            <a:t> u </a:t>
          </a:r>
          <a:r>
            <a:rPr lang="en-US" sz="2300" kern="1200" dirty="0" err="1"/>
            <a:t>sertifikaciji</a:t>
          </a:r>
          <a:r>
            <a:rPr lang="en-US" sz="2300" kern="1200" dirty="0"/>
            <a:t> </a:t>
          </a:r>
          <a:r>
            <a:rPr lang="en-US" sz="2300" kern="1200" dirty="0" err="1"/>
            <a:t>organskih</a:t>
          </a:r>
          <a:r>
            <a:rPr lang="en-US" sz="2300" kern="1200" dirty="0"/>
            <a:t> </a:t>
          </a:r>
          <a:r>
            <a:rPr lang="en-US" sz="2300" kern="1200" dirty="0" err="1"/>
            <a:t>zrna</a:t>
          </a:r>
          <a:r>
            <a:rPr lang="en-US" sz="2300" kern="1200" dirty="0"/>
            <a:t>, </a:t>
          </a:r>
          <a:r>
            <a:rPr lang="en-US" sz="2300" kern="1200" dirty="0" err="1"/>
            <a:t>farmeri</a:t>
          </a:r>
          <a:r>
            <a:rPr lang="en-US" sz="2300" kern="1200" dirty="0"/>
            <a:t> </a:t>
          </a:r>
          <a:r>
            <a:rPr lang="en-US" sz="2300" kern="1200" dirty="0" err="1"/>
            <a:t>širom</a:t>
          </a:r>
          <a:r>
            <a:rPr lang="en-US" sz="2300" kern="1200" dirty="0"/>
            <a:t> </a:t>
          </a:r>
          <a:r>
            <a:rPr lang="en-US" sz="2300" kern="1200" dirty="0" err="1"/>
            <a:t>Perua</a:t>
          </a:r>
          <a:r>
            <a:rPr lang="en-US" sz="2300" kern="1200" dirty="0"/>
            <a:t> </a:t>
          </a:r>
          <a:r>
            <a:rPr lang="en-US" sz="2300" kern="1200" dirty="0" err="1"/>
            <a:t>napuštaju</a:t>
          </a:r>
          <a:r>
            <a:rPr lang="en-US" sz="2300" kern="1200" dirty="0"/>
            <a:t> </a:t>
          </a:r>
          <a:r>
            <a:rPr lang="en-US" sz="2300" kern="1200" dirty="0" err="1"/>
            <a:t>svoje</a:t>
          </a:r>
          <a:r>
            <a:rPr lang="en-US" sz="2300" kern="1200" dirty="0"/>
            <a:t> </a:t>
          </a:r>
          <a:r>
            <a:rPr lang="en-US" sz="2300" kern="1200" dirty="0" err="1"/>
            <a:t>farme</a:t>
          </a:r>
          <a:r>
            <a:rPr lang="en-US" sz="2300" kern="1200" dirty="0"/>
            <a:t> </a:t>
          </a:r>
          <a:r>
            <a:rPr lang="en-US" sz="2300" kern="1200" dirty="0" err="1"/>
            <a:t>kafe</a:t>
          </a:r>
          <a:r>
            <a:rPr lang="en-US" sz="2300" kern="1200" dirty="0"/>
            <a:t> </a:t>
          </a:r>
          <a:r>
            <a:rPr lang="en-US" sz="2300" kern="1200" dirty="0" err="1"/>
            <a:t>i</a:t>
          </a:r>
          <a:r>
            <a:rPr lang="en-US" sz="2300" kern="1200" dirty="0"/>
            <a:t> </a:t>
          </a:r>
          <a:r>
            <a:rPr lang="en-US" sz="2300" kern="1200" dirty="0" err="1"/>
            <a:t>odlaze</a:t>
          </a:r>
          <a:r>
            <a:rPr lang="en-US" sz="2300" kern="1200" dirty="0"/>
            <a:t> da </a:t>
          </a:r>
          <a:r>
            <a:rPr lang="en-US" sz="2300" kern="1200" dirty="0" err="1"/>
            <a:t>rade</a:t>
          </a:r>
          <a:r>
            <a:rPr lang="en-US" sz="2300" kern="1200" dirty="0"/>
            <a:t> </a:t>
          </a:r>
          <a:r>
            <a:rPr lang="en-US" sz="2300" kern="1200" dirty="0" err="1"/>
            <a:t>na</a:t>
          </a:r>
          <a:r>
            <a:rPr lang="en-US" sz="2300" kern="1200" dirty="0"/>
            <a:t> </a:t>
          </a:r>
          <a:r>
            <a:rPr lang="en-US" sz="2300" kern="1200" dirty="0" err="1"/>
            <a:t>plantažama</a:t>
          </a:r>
          <a:r>
            <a:rPr lang="en-US" sz="2300" kern="1200" dirty="0"/>
            <a:t> </a:t>
          </a:r>
          <a:r>
            <a:rPr lang="en-US" sz="2300" kern="1200" dirty="0" err="1"/>
            <a:t>koke</a:t>
          </a:r>
          <a:r>
            <a:rPr lang="en-US" sz="2300" kern="1200" dirty="0"/>
            <a:t>, </a:t>
          </a:r>
          <a:r>
            <a:rPr lang="en-US" sz="2300" kern="1200" dirty="0" err="1"/>
            <a:t>glavnog</a:t>
          </a:r>
          <a:r>
            <a:rPr lang="en-US" sz="2300" kern="1200" dirty="0"/>
            <a:t> </a:t>
          </a:r>
          <a:r>
            <a:rPr lang="en-US" sz="2300" kern="1200" dirty="0" err="1"/>
            <a:t>sastojka</a:t>
          </a:r>
          <a:r>
            <a:rPr lang="en-US" sz="2300" kern="1200" dirty="0"/>
            <a:t> </a:t>
          </a:r>
          <a:r>
            <a:rPr lang="en-US" sz="2300" kern="1200" dirty="0" err="1"/>
            <a:t>kokaina</a:t>
          </a:r>
          <a:r>
            <a:rPr lang="en-US" sz="2300" kern="1200" dirty="0"/>
            <a:t>.</a:t>
          </a:r>
        </a:p>
      </dsp:txBody>
      <dsp:txXfrm>
        <a:off x="59114" y="117167"/>
        <a:ext cx="8478084" cy="1092721"/>
      </dsp:txXfrm>
    </dsp:sp>
    <dsp:sp modelId="{D389A263-9615-47FC-8DAB-EBC7490F86F7}">
      <dsp:nvSpPr>
        <dsp:cNvPr id="0" name=""/>
        <dsp:cNvSpPr/>
      </dsp:nvSpPr>
      <dsp:spPr>
        <a:xfrm>
          <a:off x="0" y="1335243"/>
          <a:ext cx="8596312" cy="1210949"/>
        </a:xfrm>
        <a:prstGeom prst="roundRect">
          <a:avLst/>
        </a:prstGeom>
        <a:solidFill>
          <a:schemeClr val="accent2">
            <a:hueOff val="-1482143"/>
            <a:satOff val="7100"/>
            <a:lumOff val="656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/>
            <a:t>Vrednost listova koke kreće se od 35 do 70 dolara za 25 kilograma, dok kafa vredi oko 37 dolara za 25 kilograma.</a:t>
          </a:r>
          <a:r>
            <a:rPr lang="en-US" sz="2300" kern="1200"/>
            <a:t> </a:t>
          </a:r>
        </a:p>
      </dsp:txBody>
      <dsp:txXfrm>
        <a:off x="59114" y="1394357"/>
        <a:ext cx="8478084" cy="1092721"/>
      </dsp:txXfrm>
    </dsp:sp>
    <dsp:sp modelId="{270B468A-8206-42D3-87E8-51727047712A}">
      <dsp:nvSpPr>
        <dsp:cNvPr id="0" name=""/>
        <dsp:cNvSpPr/>
      </dsp:nvSpPr>
      <dsp:spPr>
        <a:xfrm>
          <a:off x="0" y="2612433"/>
          <a:ext cx="8596312" cy="1210949"/>
        </a:xfrm>
        <a:prstGeom prst="roundRect">
          <a:avLst/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 dirty="0" err="1"/>
            <a:t>Uprkos</a:t>
          </a:r>
          <a:r>
            <a:rPr lang="en-US" sz="2300" b="0" i="0" kern="1200" dirty="0"/>
            <a:t> </a:t>
          </a:r>
          <a:r>
            <a:rPr lang="en-US" sz="2300" b="0" i="0" kern="1200" dirty="0" err="1"/>
            <a:t>njenoj</a:t>
          </a:r>
          <a:r>
            <a:rPr lang="en-US" sz="2300" b="0" i="0" kern="1200" dirty="0"/>
            <a:t> </a:t>
          </a:r>
          <a:r>
            <a:rPr lang="en-US" sz="2300" b="0" i="0" kern="1200" dirty="0" err="1"/>
            <a:t>nezakonitosti</a:t>
          </a:r>
          <a:r>
            <a:rPr lang="en-US" sz="2300" b="0" i="0" kern="1200" dirty="0"/>
            <a:t>, </a:t>
          </a:r>
          <a:r>
            <a:rPr lang="en-US" sz="2300" b="0" i="0" kern="1200" dirty="0" err="1"/>
            <a:t>farmeri</a:t>
          </a:r>
          <a:r>
            <a:rPr lang="en-US" sz="2300" b="0" i="0" kern="1200" dirty="0"/>
            <a:t> </a:t>
          </a:r>
          <a:r>
            <a:rPr lang="en-US" sz="2300" b="0" i="0" kern="1200" dirty="0" err="1"/>
            <a:t>imaju</a:t>
          </a:r>
          <a:r>
            <a:rPr lang="en-US" sz="2300" b="0" i="0" kern="1200" dirty="0"/>
            <a:t> </a:t>
          </a:r>
          <a:r>
            <a:rPr lang="en-US" sz="2300" b="0" i="0" kern="1200" dirty="0" err="1"/>
            <a:t>malo</a:t>
          </a:r>
          <a:r>
            <a:rPr lang="en-US" sz="2300" b="0" i="0" kern="1200" dirty="0"/>
            <a:t> </a:t>
          </a:r>
          <a:r>
            <a:rPr lang="en-US" sz="2300" b="0" i="0" kern="1200" dirty="0" err="1"/>
            <a:t>moralnih</a:t>
          </a:r>
          <a:r>
            <a:rPr lang="en-US" sz="2300" b="0" i="0" kern="1200" dirty="0"/>
            <a:t> </a:t>
          </a:r>
          <a:r>
            <a:rPr lang="en-US" sz="2300" b="0" i="0" kern="1200" dirty="0" err="1"/>
            <a:t>nedoumica</a:t>
          </a:r>
          <a:r>
            <a:rPr lang="en-US" sz="2300" b="0" i="0" kern="1200" dirty="0"/>
            <a:t> </a:t>
          </a:r>
          <a:r>
            <a:rPr lang="en-US" sz="2300" b="0" i="0" kern="1200" dirty="0" err="1"/>
            <a:t>oko</a:t>
          </a:r>
          <a:r>
            <a:rPr lang="en-US" sz="2300" b="0" i="0" kern="1200" dirty="0"/>
            <a:t> </a:t>
          </a:r>
          <a:r>
            <a:rPr lang="en-US" sz="2300" b="0" i="0" kern="1200" dirty="0" err="1"/>
            <a:t>uzgajanja</a:t>
          </a:r>
          <a:r>
            <a:rPr lang="en-US" sz="2300" b="0" i="0" kern="1200" dirty="0"/>
            <a:t> </a:t>
          </a:r>
          <a:r>
            <a:rPr lang="en-US" sz="2300" b="0" i="0" kern="1200" dirty="0" err="1"/>
            <a:t>koke</a:t>
          </a:r>
          <a:r>
            <a:rPr lang="en-US" sz="2300" b="0" i="0" kern="1200" dirty="0"/>
            <a:t>. ”Ne </a:t>
          </a:r>
          <a:r>
            <a:rPr lang="en-US" sz="2300" b="0" i="0" kern="1200" dirty="0" err="1"/>
            <a:t>grešimo</a:t>
          </a:r>
          <a:r>
            <a:rPr lang="en-US" sz="2300" b="0" i="0" kern="1200" dirty="0"/>
            <a:t> mi koji </a:t>
          </a:r>
          <a:r>
            <a:rPr lang="en-US" sz="2300" b="0" i="0" kern="1200" dirty="0" err="1"/>
            <a:t>gajimo</a:t>
          </a:r>
          <a:r>
            <a:rPr lang="en-US" sz="2300" b="0" i="0" kern="1200" dirty="0"/>
            <a:t> koku, </a:t>
          </a:r>
          <a:r>
            <a:rPr lang="en-US" sz="2300" b="0" i="0" kern="1200" dirty="0" err="1"/>
            <a:t>već</a:t>
          </a:r>
          <a:r>
            <a:rPr lang="en-US" sz="2300" b="0" i="0" kern="1200" dirty="0"/>
            <a:t> </a:t>
          </a:r>
          <a:r>
            <a:rPr lang="en-US" sz="2300" b="0" i="0" kern="1200" dirty="0" err="1"/>
            <a:t>oni</a:t>
          </a:r>
          <a:r>
            <a:rPr lang="en-US" sz="2300" b="0" i="0" kern="1200" dirty="0"/>
            <a:t> koji </a:t>
          </a:r>
          <a:r>
            <a:rPr lang="en-US" sz="2300" b="0" i="0" kern="1200" dirty="0" err="1"/>
            <a:t>kupuju</a:t>
          </a:r>
          <a:r>
            <a:rPr lang="en-US" sz="2300" b="0" i="0" kern="1200" dirty="0"/>
            <a:t> </a:t>
          </a:r>
          <a:r>
            <a:rPr lang="en-US" sz="2300" b="0" i="0" kern="1200" dirty="0" err="1"/>
            <a:t>kokain</a:t>
          </a:r>
          <a:r>
            <a:rPr lang="en-US" sz="2300" b="0" i="0" kern="1200" dirty="0"/>
            <a:t>“, </a:t>
          </a:r>
          <a:r>
            <a:rPr lang="en-US" sz="2300" b="0" i="0" kern="1200" dirty="0" err="1"/>
            <a:t>rekao</a:t>
          </a:r>
          <a:r>
            <a:rPr lang="en-US" sz="2300" b="0" i="0" kern="1200" dirty="0"/>
            <a:t> je </a:t>
          </a:r>
          <a:r>
            <a:rPr lang="en-US" sz="2300" b="0" i="0" kern="1200" dirty="0" err="1"/>
            <a:t>jedan</a:t>
          </a:r>
          <a:r>
            <a:rPr lang="en-US" sz="2300" b="0" i="0" kern="1200" dirty="0"/>
            <a:t> od </a:t>
          </a:r>
          <a:r>
            <a:rPr lang="en-US" sz="2300" b="0" i="0" kern="1200" dirty="0" err="1"/>
            <a:t>farmera</a:t>
          </a:r>
          <a:r>
            <a:rPr lang="en-US" sz="2300" b="0" i="0" kern="1200" dirty="0"/>
            <a:t>.</a:t>
          </a:r>
          <a:endParaRPr lang="en-US" sz="2300" kern="1200" dirty="0"/>
        </a:p>
      </dsp:txBody>
      <dsp:txXfrm>
        <a:off x="59114" y="2671547"/>
        <a:ext cx="8478084" cy="10927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EE523E-74EC-49A0-99DF-269AC485A9E9}">
      <dsp:nvSpPr>
        <dsp:cNvPr id="0" name=""/>
        <dsp:cNvSpPr/>
      </dsp:nvSpPr>
      <dsp:spPr>
        <a:xfrm>
          <a:off x="0" y="148000"/>
          <a:ext cx="4693919" cy="226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/>
            <a:t>U Crnoj Gori je prodata prva krava plaćena bitkoinima</a:t>
          </a:r>
          <a:r>
            <a:rPr lang="en-US" sz="2300" kern="1200"/>
            <a:t> koja </a:t>
          </a:r>
          <a:r>
            <a:rPr lang="en-US" sz="2300" b="0" i="0" kern="1200"/>
            <a:t>je, zbog valute kojom je plaćena, nazvana Bitkoinka. Ona je prodata za oko 0,03 bitkoina što iznosi oko 1.350 evra.</a:t>
          </a:r>
          <a:endParaRPr lang="en-US" sz="2300" kern="1200"/>
        </a:p>
      </dsp:txBody>
      <dsp:txXfrm>
        <a:off x="110346" y="258346"/>
        <a:ext cx="4473227" cy="2039748"/>
      </dsp:txXfrm>
    </dsp:sp>
    <dsp:sp modelId="{A48EB7AB-1D0D-4C5A-B792-0FC45F9B60D5}">
      <dsp:nvSpPr>
        <dsp:cNvPr id="0" name=""/>
        <dsp:cNvSpPr/>
      </dsp:nvSpPr>
      <dsp:spPr>
        <a:xfrm>
          <a:off x="0" y="2474680"/>
          <a:ext cx="4693919" cy="226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0" i="0" kern="1200"/>
            <a:t>Anđela Bojić koja je kupila Bitkoinku rekla je da se razlozi za ovakav potez nalaze u spoju poljoprivrede i modernih tehnologija.</a:t>
          </a:r>
          <a:endParaRPr lang="en-US" sz="2300" kern="1200"/>
        </a:p>
      </dsp:txBody>
      <dsp:txXfrm>
        <a:off x="110346" y="2585026"/>
        <a:ext cx="4473227" cy="20397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234096-3BCB-44A5-8B8B-697378BE9970}">
      <dsp:nvSpPr>
        <dsp:cNvPr id="0" name=""/>
        <dsp:cNvSpPr/>
      </dsp:nvSpPr>
      <dsp:spPr>
        <a:xfrm>
          <a:off x="0" y="2066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01FC8-A75B-4D90-9D8A-68C848D36F3C}">
      <dsp:nvSpPr>
        <dsp:cNvPr id="0" name=""/>
        <dsp:cNvSpPr/>
      </dsp:nvSpPr>
      <dsp:spPr>
        <a:xfrm>
          <a:off x="316857" y="237745"/>
          <a:ext cx="576104" cy="5761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F3C35-7383-4E92-8DD9-39D048717BC7}">
      <dsp:nvSpPr>
        <dsp:cNvPr id="0" name=""/>
        <dsp:cNvSpPr/>
      </dsp:nvSpPr>
      <dsp:spPr>
        <a:xfrm>
          <a:off x="1209819" y="2066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Kompanija “Boston Dynamics” objavila je promotivni video sa psom robotom po imenu Spot, koji ovce tera u stado na jednom od pašnjaka na novozelandskoj planini.</a:t>
          </a:r>
        </a:p>
      </dsp:txBody>
      <dsp:txXfrm>
        <a:off x="1209819" y="2066"/>
        <a:ext cx="5418984" cy="1047462"/>
      </dsp:txXfrm>
    </dsp:sp>
    <dsp:sp modelId="{A3505211-4809-4B7B-951B-90746FDF785C}">
      <dsp:nvSpPr>
        <dsp:cNvPr id="0" name=""/>
        <dsp:cNvSpPr/>
      </dsp:nvSpPr>
      <dsp:spPr>
        <a:xfrm>
          <a:off x="0" y="1311395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AFDFE7-E134-4DCC-96B0-577713D09C52}">
      <dsp:nvSpPr>
        <dsp:cNvPr id="0" name=""/>
        <dsp:cNvSpPr/>
      </dsp:nvSpPr>
      <dsp:spPr>
        <a:xfrm>
          <a:off x="316857" y="1547074"/>
          <a:ext cx="576104" cy="5761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AB92A3-C5F2-43D3-9CBD-DDCB35DA3EBB}">
      <dsp:nvSpPr>
        <dsp:cNvPr id="0" name=""/>
        <dsp:cNvSpPr/>
      </dsp:nvSpPr>
      <dsp:spPr>
        <a:xfrm>
          <a:off x="1209819" y="1311395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Ovaj tip robota psa postoji već nekoliko godina, a stalno mu se poboljšavaju sposobnosti i inteligencija.</a:t>
          </a:r>
        </a:p>
      </dsp:txBody>
      <dsp:txXfrm>
        <a:off x="1209819" y="1311395"/>
        <a:ext cx="5418984" cy="1047462"/>
      </dsp:txXfrm>
    </dsp:sp>
    <dsp:sp modelId="{8B249413-DFD3-447E-8969-57748DDCFC02}">
      <dsp:nvSpPr>
        <dsp:cNvPr id="0" name=""/>
        <dsp:cNvSpPr/>
      </dsp:nvSpPr>
      <dsp:spPr>
        <a:xfrm>
          <a:off x="0" y="2620723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540560-338C-4869-88F3-D4F65D3A8EFF}">
      <dsp:nvSpPr>
        <dsp:cNvPr id="0" name=""/>
        <dsp:cNvSpPr/>
      </dsp:nvSpPr>
      <dsp:spPr>
        <a:xfrm>
          <a:off x="316857" y="2856402"/>
          <a:ext cx="576104" cy="5761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9BED49-4D3A-40EC-B1E8-FED8D0F08130}">
      <dsp:nvSpPr>
        <dsp:cNvPr id="0" name=""/>
        <dsp:cNvSpPr/>
      </dsp:nvSpPr>
      <dsp:spPr>
        <a:xfrm>
          <a:off x="1209819" y="2620723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Iako je video snimak samo probni i prikazuje veoma zabavan test, brojni poljoprivrednici njime nisu bili oduševljeni.</a:t>
          </a:r>
        </a:p>
      </dsp:txBody>
      <dsp:txXfrm>
        <a:off x="1209819" y="2620723"/>
        <a:ext cx="5418984" cy="1047462"/>
      </dsp:txXfrm>
    </dsp:sp>
    <dsp:sp modelId="{52AC60A3-9ACD-4598-8E44-160566D68DA5}">
      <dsp:nvSpPr>
        <dsp:cNvPr id="0" name=""/>
        <dsp:cNvSpPr/>
      </dsp:nvSpPr>
      <dsp:spPr>
        <a:xfrm>
          <a:off x="0" y="3930051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A0E928-92E5-4CB3-B371-4710A6304AD5}">
      <dsp:nvSpPr>
        <dsp:cNvPr id="0" name=""/>
        <dsp:cNvSpPr/>
      </dsp:nvSpPr>
      <dsp:spPr>
        <a:xfrm>
          <a:off x="316857" y="4165730"/>
          <a:ext cx="576104" cy="57610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F79EE-7F81-4716-A5F2-C3E4081A6849}">
      <dsp:nvSpPr>
        <dsp:cNvPr id="0" name=""/>
        <dsp:cNvSpPr/>
      </dsp:nvSpPr>
      <dsp:spPr>
        <a:xfrm>
          <a:off x="1209819" y="3930051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“Interstellar"</a:t>
          </a:r>
        </a:p>
      </dsp:txBody>
      <dsp:txXfrm>
        <a:off x="1209819" y="3930051"/>
        <a:ext cx="5418984" cy="1047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E7C19-1E86-4F2C-A4BD-354D253E6670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5CD7A-A685-470F-A8E4-F2899C027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2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33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9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6024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684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214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72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7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86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82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17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19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8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76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957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90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329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83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564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657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5687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5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7805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3605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160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501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8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73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0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35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9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2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339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0F553-7A65-448A-9FDA-E0C1A25BE9D4}" type="datetimeFigureOut">
              <a:rPr lang="en-US" smtClean="0"/>
              <a:t>3/7/2021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5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s://www.quoteinspector.com/images/bitcoin/bitcoin-candlestick-volatility-chart/" TargetMode="External"/><Relationship Id="rId7" Type="http://schemas.openxmlformats.org/officeDocument/2006/relationships/diagramColors" Target="../diagrams/colors4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6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115849" y="242455"/>
            <a:ext cx="8001000" cy="1937328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SAVREMENI </a:t>
            </a:r>
            <a:r>
              <a:rPr lang="en-GB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trendovi</a:t>
            </a:r>
            <a:r>
              <a:rPr lang="en-GB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GB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agrobiznisu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Agronomy &amp; Seed - Ag 1 Sour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680" y="2601798"/>
            <a:ext cx="5589337" cy="3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87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7527" y="637309"/>
            <a:ext cx="102154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Internacionalni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naučnika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uključujući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Univerziteta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Adelejdu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otkrili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genetske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varijacije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pšenice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ječma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Otkriće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će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kako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kažu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stručnjaci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otvoriti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vrata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novoj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generaciji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sorti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pšenice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ječma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piše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Science Daily,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prenosi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portal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Agrosmart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19152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436" y="489527"/>
            <a:ext cx="1088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8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ONLAJN PIJACA U SUBOTICI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Javno komunalno preduzeće &quot;Tržnica&quot; Novi Sad - Limanska pij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066" y="1690254"/>
            <a:ext cx="63531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276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9393" y="915389"/>
            <a:ext cx="3968293" cy="398939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Sevilja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će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koristiti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pomorandže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kao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izvor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električne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energije</a:t>
            </a:r>
            <a:b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               </a:t>
            </a:r>
            <a:r>
              <a:rPr lang="en-US" sz="1800" dirty="0">
                <a:solidFill>
                  <a:srgbClr val="999999"/>
                </a:solidFill>
                <a:latin typeface="source_sans_proregular"/>
              </a:rPr>
              <a:t>Mar 4, 2021 </a:t>
            </a:r>
            <a:endParaRPr lang="en-US" sz="3400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84DB20-79CA-4D3F-91D8-B67D5B93F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617" y="1261330"/>
            <a:ext cx="4335340" cy="433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8688BFA6-C97D-4826-908B-C280B5A975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450998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3902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65346-BB4D-47ED-A7EA-D7AF700CA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7" y="1678666"/>
            <a:ext cx="4088190" cy="236909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000" b="0" i="0" dirty="0" err="1">
                <a:effectLst/>
              </a:rPr>
              <a:t>Nemci</a:t>
            </a:r>
            <a:r>
              <a:rPr lang="en-US" sz="3000" b="0" i="0" dirty="0">
                <a:effectLst/>
              </a:rPr>
              <a:t> so </a:t>
            </a:r>
            <a:r>
              <a:rPr lang="en-US" sz="3000" b="0" i="0" dirty="0" err="1">
                <a:effectLst/>
              </a:rPr>
              <a:t>na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putevima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zamenjuju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vodom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iz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kiselih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krastavaca</a:t>
            </a:r>
            <a:br>
              <a:rPr lang="en-US" sz="3000" b="0" i="0" dirty="0">
                <a:effectLst/>
              </a:rPr>
            </a:br>
            <a:r>
              <a:rPr lang="en-US" sz="1800" b="0" i="0" dirty="0">
                <a:solidFill>
                  <a:srgbClr val="999999"/>
                </a:solidFill>
                <a:effectLst/>
                <a:latin typeface="source_sans_proregular"/>
              </a:rPr>
              <a:t>Feb 4, 2021 </a:t>
            </a:r>
            <a:br>
              <a:rPr lang="en-US" sz="3000" b="0" i="0" dirty="0">
                <a:effectLst/>
              </a:rPr>
            </a:br>
            <a:endParaRPr lang="en-US" sz="30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4319B8F-B074-4432-A2A3-4942BBFA46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065" t="5759" r="7616" b="-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01771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C38E20-D6A1-4600-A505-E85C3F92AF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812" t="9091" r="29883" b="1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ACC7C-C7F7-4BFB-AFF7-DE8F52670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562" y="2160589"/>
            <a:ext cx="6424440" cy="3880773"/>
          </a:xfrm>
        </p:spPr>
        <p:txBody>
          <a:bodyPr>
            <a:normAutofit/>
          </a:bodyPr>
          <a:lstStyle/>
          <a:p>
            <a:r>
              <a:rPr lang="en-US" sz="2000" dirty="0" err="1"/>
              <a:t>Sok</a:t>
            </a:r>
            <a:r>
              <a:rPr lang="en-US" sz="2000" dirty="0"/>
              <a:t> od </a:t>
            </a:r>
            <a:r>
              <a:rPr lang="en-US" sz="2000" dirty="0" err="1"/>
              <a:t>krastavaca</a:t>
            </a:r>
            <a:r>
              <a:rPr lang="en-US" sz="2000" dirty="0"/>
              <a:t>, </a:t>
            </a:r>
            <a:r>
              <a:rPr lang="en-US" sz="2000" dirty="0" err="1"/>
              <a:t>odnosno</a:t>
            </a:r>
            <a:r>
              <a:rPr lang="en-US" sz="2000" dirty="0"/>
              <a:t> </a:t>
            </a:r>
            <a:r>
              <a:rPr lang="en-US" sz="2000" dirty="0" err="1"/>
              <a:t>otpadna</a:t>
            </a:r>
            <a:r>
              <a:rPr lang="en-US" sz="2000" dirty="0"/>
              <a:t> </a:t>
            </a:r>
            <a:r>
              <a:rPr lang="en-US" sz="2000" dirty="0" err="1"/>
              <a:t>tečnost</a:t>
            </a:r>
            <a:r>
              <a:rPr lang="en-US" sz="2000" dirty="0"/>
              <a:t> </a:t>
            </a:r>
            <a:r>
              <a:rPr lang="en-US" sz="2000" dirty="0" err="1"/>
              <a:t>koja</a:t>
            </a:r>
            <a:r>
              <a:rPr lang="en-US" sz="2000" dirty="0"/>
              <a:t> se </a:t>
            </a:r>
            <a:r>
              <a:rPr lang="en-US" sz="2000" dirty="0" err="1"/>
              <a:t>koristi</a:t>
            </a:r>
            <a:r>
              <a:rPr lang="en-US" sz="2000" dirty="0"/>
              <a:t> za </a:t>
            </a:r>
            <a:r>
              <a:rPr lang="en-US" sz="2000" dirty="0" err="1"/>
              <a:t>kiseljenje</a:t>
            </a:r>
            <a:r>
              <a:rPr lang="en-US" sz="2000" dirty="0"/>
              <a:t> </a:t>
            </a:r>
            <a:r>
              <a:rPr lang="en-US" sz="2000" dirty="0" err="1"/>
              <a:t>povrća</a:t>
            </a:r>
            <a:r>
              <a:rPr lang="en-US" sz="2000" dirty="0"/>
              <a:t> u </a:t>
            </a:r>
            <a:r>
              <a:rPr lang="en-US" sz="2000" dirty="0" err="1"/>
              <a:t>industrijskoj</a:t>
            </a:r>
            <a:r>
              <a:rPr lang="en-US" sz="2000" dirty="0"/>
              <a:t> </a:t>
            </a:r>
            <a:r>
              <a:rPr lang="en-US" sz="2000" dirty="0" err="1"/>
              <a:t>proizvodnji</a:t>
            </a:r>
            <a:r>
              <a:rPr lang="en-US" sz="2000" dirty="0"/>
              <a:t>, </a:t>
            </a:r>
            <a:r>
              <a:rPr lang="en-US" sz="2000" dirty="0" err="1"/>
              <a:t>pokazala</a:t>
            </a:r>
            <a:r>
              <a:rPr lang="en-US" sz="2000" dirty="0"/>
              <a:t> se </a:t>
            </a:r>
            <a:r>
              <a:rPr lang="en-US" sz="2000" dirty="0" err="1"/>
              <a:t>odličnom</a:t>
            </a:r>
            <a:r>
              <a:rPr lang="en-US" sz="2000" dirty="0"/>
              <a:t> za </a:t>
            </a:r>
            <a:r>
              <a:rPr lang="en-US" sz="2000" dirty="0" err="1"/>
              <a:t>sprečavanje</a:t>
            </a:r>
            <a:r>
              <a:rPr lang="en-US" sz="2000" dirty="0"/>
              <a:t> </a:t>
            </a:r>
            <a:r>
              <a:rPr lang="en-US" sz="2000" dirty="0" err="1"/>
              <a:t>stvaranje</a:t>
            </a:r>
            <a:r>
              <a:rPr lang="en-US" sz="2000" dirty="0"/>
              <a:t> </a:t>
            </a:r>
            <a:r>
              <a:rPr lang="en-US" sz="2000" dirty="0" err="1"/>
              <a:t>leda</a:t>
            </a:r>
            <a:r>
              <a:rPr lang="en-US" sz="2000" dirty="0"/>
              <a:t>, a </a:t>
            </a:r>
            <a:r>
              <a:rPr lang="en-US" sz="2000" dirty="0" err="1"/>
              <a:t>ekološki</a:t>
            </a:r>
            <a:r>
              <a:rPr lang="en-US" sz="2000" dirty="0"/>
              <a:t> je </a:t>
            </a:r>
            <a:r>
              <a:rPr lang="en-US" sz="2000" dirty="0" err="1"/>
              <a:t>prihvatljivije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štedi</a:t>
            </a:r>
            <a:r>
              <a:rPr lang="en-US" sz="2000" dirty="0"/>
              <a:t> </a:t>
            </a:r>
            <a:r>
              <a:rPr lang="en-US" sz="2000" dirty="0" err="1"/>
              <a:t>novac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4834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304D38D-A763-4E1E-BFF7-61D5C3832D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29" t="839" r="16192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C46A46-2EDD-4D1A-8DD7-CD53F0757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4489301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800" b="0" i="0" dirty="0">
                <a:effectLst/>
              </a:rPr>
              <a:t>Na Vol </a:t>
            </a:r>
            <a:r>
              <a:rPr lang="en-US" sz="3800" b="0" i="0" dirty="0" err="1">
                <a:effectLst/>
              </a:rPr>
              <a:t>Stritu</a:t>
            </a:r>
            <a:r>
              <a:rPr lang="en-US" sz="3800" b="0" i="0" dirty="0">
                <a:effectLst/>
              </a:rPr>
              <a:t> </a:t>
            </a:r>
            <a:r>
              <a:rPr lang="en-US" sz="3800" b="0" i="0" dirty="0" err="1">
                <a:effectLst/>
              </a:rPr>
              <a:t>počelo</a:t>
            </a:r>
            <a:r>
              <a:rPr lang="en-US" sz="3800" b="0" i="0" dirty="0">
                <a:effectLst/>
              </a:rPr>
              <a:t> </a:t>
            </a:r>
            <a:r>
              <a:rPr lang="en-US" sz="3800" b="0" i="0" dirty="0" err="1">
                <a:effectLst/>
              </a:rPr>
              <a:t>trgovanje</a:t>
            </a:r>
            <a:r>
              <a:rPr lang="en-US" sz="3800" b="0" i="0" dirty="0">
                <a:effectLst/>
              </a:rPr>
              <a:t> </a:t>
            </a:r>
            <a:r>
              <a:rPr lang="en-US" sz="3800" b="0" i="0" dirty="0" err="1">
                <a:effectLst/>
              </a:rPr>
              <a:t>vodom</a:t>
            </a:r>
            <a:br>
              <a:rPr lang="en-US" sz="3800" b="0" i="0" dirty="0">
                <a:effectLst/>
              </a:rPr>
            </a:br>
            <a:r>
              <a:rPr lang="en-US" sz="2000" dirty="0">
                <a:solidFill>
                  <a:srgbClr val="999999"/>
                </a:solidFill>
                <a:latin typeface="source_sans_proregular"/>
              </a:rPr>
              <a:t>Dec 9, 2020 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129156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ontent Placeholder 2">
            <a:extLst>
              <a:ext uri="{FF2B5EF4-FFF2-40B4-BE49-F238E27FC236}">
                <a16:creationId xmlns:a16="http://schemas.microsoft.com/office/drawing/2014/main" id="{0D49037B-1771-4DC0-920C-6BA3395A5D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1928061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8723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37146-1934-4B1B-9E2B-5AE9A28D1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6" y="1678666"/>
            <a:ext cx="4515876" cy="31765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100" dirty="0"/>
              <a:t>Pad </a:t>
            </a:r>
            <a:r>
              <a:rPr lang="en-US" sz="4100" dirty="0" err="1"/>
              <a:t>cena</a:t>
            </a:r>
            <a:r>
              <a:rPr lang="en-US" sz="4100" dirty="0"/>
              <a:t> </a:t>
            </a:r>
            <a:r>
              <a:rPr lang="en-US" sz="4100" dirty="0" err="1"/>
              <a:t>kafe</a:t>
            </a:r>
            <a:r>
              <a:rPr lang="en-US" sz="4100" dirty="0"/>
              <a:t> </a:t>
            </a:r>
            <a:r>
              <a:rPr lang="en-US" sz="4100" dirty="0" err="1"/>
              <a:t>naterao</a:t>
            </a:r>
            <a:r>
              <a:rPr lang="en-US" sz="4100" dirty="0"/>
              <a:t> </a:t>
            </a:r>
            <a:r>
              <a:rPr lang="en-US" sz="4100" dirty="0" err="1"/>
              <a:t>farmere</a:t>
            </a:r>
            <a:r>
              <a:rPr lang="en-US" sz="4100" dirty="0"/>
              <a:t> da se </a:t>
            </a:r>
            <a:r>
              <a:rPr lang="en-US" sz="4100" dirty="0" err="1"/>
              <a:t>okrenu</a:t>
            </a:r>
            <a:r>
              <a:rPr lang="en-US" sz="4100" dirty="0"/>
              <a:t> </a:t>
            </a:r>
            <a:r>
              <a:rPr lang="en-US" sz="4100" dirty="0" err="1"/>
              <a:t>proizvodnji</a:t>
            </a:r>
            <a:r>
              <a:rPr lang="en-US" sz="4100" dirty="0"/>
              <a:t> </a:t>
            </a:r>
            <a:r>
              <a:rPr lang="en-US" sz="4100" dirty="0" err="1"/>
              <a:t>koke</a:t>
            </a:r>
            <a:br>
              <a:rPr lang="en-US" sz="4100" dirty="0"/>
            </a:br>
            <a:r>
              <a:rPr lang="en-US" sz="2400" b="0" i="0" dirty="0">
                <a:solidFill>
                  <a:srgbClr val="999999"/>
                </a:solidFill>
                <a:effectLst/>
                <a:latin typeface="source_sans_proregular"/>
              </a:rPr>
              <a:t>Feb 11, 2021 </a:t>
            </a:r>
            <a:endParaRPr lang="en-US" sz="41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32D6ECA-8C85-471D-954A-E6CA841A8A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39" t="909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69552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426C155-87F0-4430-9F58-60E06AAE2C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036336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4634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922" y="76200"/>
            <a:ext cx="11147570" cy="25099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SRBIJA PRO</a:t>
            </a:r>
            <a:r>
              <a:rPr lang="sr-Latn-R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ŠLE GODINE IZVEZLA 2.700 TONA MEDA NA TRŽIŠTE EU</a:t>
            </a: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Kako razlikovati pravi med od lažnog | N1 Srb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727" y="2290619"/>
            <a:ext cx="9116291" cy="44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067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ow lying in a grassy field&#10;&#10;Description automatically generated with low confidence">
            <a:extLst>
              <a:ext uri="{FF2B5EF4-FFF2-40B4-BE49-F238E27FC236}">
                <a16:creationId xmlns:a16="http://schemas.microsoft.com/office/drawing/2014/main" id="{4E41926D-71E9-4C25-8C72-E8E2EEAD3B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4" t="1066" r="2" b="8531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608030-FB70-409D-8792-DC00C648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400" dirty="0"/>
              <a:t>U </a:t>
            </a:r>
            <a:r>
              <a:rPr lang="en-US" sz="3400" dirty="0" err="1"/>
              <a:t>Crnoj</a:t>
            </a:r>
            <a:r>
              <a:rPr lang="en-US" sz="3400" dirty="0"/>
              <a:t> Gori </a:t>
            </a:r>
            <a:r>
              <a:rPr lang="en-US" sz="3400" dirty="0" err="1"/>
              <a:t>krava</a:t>
            </a:r>
            <a:r>
              <a:rPr lang="en-US" sz="3400" dirty="0"/>
              <a:t> </a:t>
            </a:r>
            <a:r>
              <a:rPr lang="en-US" sz="3400" dirty="0" err="1"/>
              <a:t>plaćena</a:t>
            </a:r>
            <a:r>
              <a:rPr lang="en-US" sz="3400" dirty="0"/>
              <a:t> </a:t>
            </a:r>
            <a:r>
              <a:rPr lang="en-US" sz="3400" dirty="0" err="1"/>
              <a:t>bitkoinom</a:t>
            </a:r>
            <a:br>
              <a:rPr lang="en-US" sz="3400" dirty="0"/>
            </a:br>
            <a:r>
              <a:rPr lang="en-US" sz="3400" dirty="0"/>
              <a:t>                                               </a:t>
            </a:r>
            <a:r>
              <a:rPr lang="en-US" sz="2400" b="0" i="0" dirty="0">
                <a:solidFill>
                  <a:schemeClr val="bg1">
                    <a:lumMod val="75000"/>
                  </a:schemeClr>
                </a:solidFill>
                <a:effectLst/>
              </a:rPr>
              <a:t>Mart 5, 2021 </a:t>
            </a:r>
            <a:endParaRPr lang="en-US" sz="3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39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Content Placeholder 2">
            <a:extLst>
              <a:ext uri="{FF2B5EF4-FFF2-40B4-BE49-F238E27FC236}">
                <a16:creationId xmlns:a16="http://schemas.microsoft.com/office/drawing/2014/main" id="{69E9339A-8E2A-4845-AFFE-3685AC6774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17079"/>
              </p:ext>
            </p:extLst>
          </p:nvPr>
        </p:nvGraphicFramePr>
        <p:xfrm>
          <a:off x="6675120" y="1158241"/>
          <a:ext cx="4693920" cy="4883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91103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095AF-62BF-4974-AF73-D5A064CBC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30" y="4569506"/>
            <a:ext cx="8288032" cy="109664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700" dirty="0"/>
              <a:t>Pas robot </a:t>
            </a:r>
            <a:r>
              <a:rPr lang="en-US" sz="3700" dirty="0" err="1"/>
              <a:t>nadgleda</a:t>
            </a:r>
            <a:r>
              <a:rPr lang="en-US" sz="3700" dirty="0"/>
              <a:t> </a:t>
            </a:r>
            <a:r>
              <a:rPr lang="en-US" sz="3700" dirty="0" err="1"/>
              <a:t>useve</a:t>
            </a:r>
            <a:r>
              <a:rPr lang="en-US" sz="3700" dirty="0"/>
              <a:t> </a:t>
            </a:r>
            <a:r>
              <a:rPr lang="en-US" sz="3700" dirty="0" err="1"/>
              <a:t>i</a:t>
            </a:r>
            <a:r>
              <a:rPr lang="en-US" sz="3700" dirty="0"/>
              <a:t> </a:t>
            </a:r>
            <a:r>
              <a:rPr lang="en-US" sz="3700" dirty="0" err="1"/>
              <a:t>čuva</a:t>
            </a:r>
            <a:r>
              <a:rPr lang="en-US" sz="3700" dirty="0"/>
              <a:t> </a:t>
            </a:r>
            <a:r>
              <a:rPr lang="en-US" sz="3700" dirty="0" err="1"/>
              <a:t>ovce</a:t>
            </a:r>
            <a:br>
              <a:rPr lang="en-US" sz="3700" dirty="0"/>
            </a:br>
            <a:r>
              <a:rPr lang="en-US" sz="3700" dirty="0"/>
              <a:t>                                           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Jun 1, 2020 </a:t>
            </a:r>
            <a:endParaRPr lang="en-US" sz="37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03F90D-255D-48CD-89E0-5140CDD658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32" r="2" b="14265"/>
          <a:stretch/>
        </p:blipFill>
        <p:spPr>
          <a:xfrm>
            <a:off x="522695" y="442295"/>
            <a:ext cx="8735518" cy="3837474"/>
          </a:xfrm>
          <a:custGeom>
            <a:avLst/>
            <a:gdLst/>
            <a:ahLst/>
            <a:cxnLst/>
            <a:rect l="l" t="t" r="r" b="b"/>
            <a:pathLst>
              <a:path w="8274669" h="3635025">
                <a:moveTo>
                  <a:pt x="540554" y="0"/>
                </a:moveTo>
                <a:lnTo>
                  <a:pt x="8274669" y="0"/>
                </a:lnTo>
                <a:lnTo>
                  <a:pt x="8274669" y="3635025"/>
                </a:lnTo>
                <a:lnTo>
                  <a:pt x="0" y="36350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9586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26" name="Straight Connector 31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2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Isosceles Triangle 35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E86262AA-EDE9-47EC-9B5A-BE21022DA8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98465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8" name="Picture 47">
            <a:extLst>
              <a:ext uri="{FF2B5EF4-FFF2-40B4-BE49-F238E27FC236}">
                <a16:creationId xmlns:a16="http://schemas.microsoft.com/office/drawing/2014/main" id="{F6203D43-1339-4581-9CD1-09771D2F7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683" y="981362"/>
            <a:ext cx="4045398" cy="493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82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054" y="609600"/>
            <a:ext cx="1093585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prosečno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godišnje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izveze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3.000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osam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12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miliona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evra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sr-Latn-R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bog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smanjene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ponude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proizvođačka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dostigla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neverovatnih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6,71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evro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Kilogramu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Najveći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kupci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Nemačka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Francuska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Belgija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15.000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pčelara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1,3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miliona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košnica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registrovanih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kod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Uprave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veterinu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Ministarstva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poljoprivredu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58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7455" y="646545"/>
            <a:ext cx="10603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4800" b="1" dirty="0">
                <a:solidFill>
                  <a:schemeClr val="bg1"/>
                </a:solidFill>
              </a:rPr>
              <a:t>Izvoz vina u Srbiji godišnje raste za oko 20 odsto</a:t>
            </a:r>
            <a:endParaRPr lang="en-US" sz="48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RICK QUINN - OPOLO VINOGRADI - ISTINA U OPOLO VINIMA - Balkan City Magaz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56" y="2521528"/>
            <a:ext cx="10603344" cy="41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383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86691" y="535709"/>
            <a:ext cx="1069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Nedavno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završen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značajan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dokument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Strategija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razvoja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vinogradarstva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vinarstva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period 2020. do 2030.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koj</a:t>
            </a:r>
            <a:r>
              <a:rPr lang="sr-Latn-R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predviđja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se u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narednoj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deceniji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ovaj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sektor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uloži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oko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300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miliona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evra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 descr="eKapija | Perutnina Ptuj prodaje svoj čuveni vinski podrum Ptujske kle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27" y="2105891"/>
            <a:ext cx="7269018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083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818" y="332509"/>
            <a:ext cx="11231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MEŠTANI ZLOTA I SUMRAKOVCA PROTESTOVALI PROTIV IZGRADNJE MHE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Vlasotinčani na protestu protiv izgradnje MHE u selu Topli do – BUDITE U  TOK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836" y="1980910"/>
            <a:ext cx="736138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397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anija izgradnje MHE na Balkanu: Zašto je panika zbog stavljanja naših reka  u cevi opravdana | Daljine.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127" y="2318327"/>
            <a:ext cx="9144000" cy="384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9818" y="803564"/>
            <a:ext cx="1066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Latn-RS" sz="2400" b="1" dirty="0">
                <a:solidFill>
                  <a:schemeClr val="bg1"/>
                </a:solidFill>
              </a:rPr>
              <a:t>,,</a:t>
            </a:r>
            <a:r>
              <a:rPr lang="en-US" sz="2400" b="1" dirty="0" err="1">
                <a:solidFill>
                  <a:schemeClr val="bg1"/>
                </a:solidFill>
              </a:rPr>
              <a:t>Nikakvi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pregovori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izvođačem</a:t>
            </a:r>
            <a:r>
              <a:rPr lang="en-US" sz="2400" b="1" dirty="0">
                <a:solidFill>
                  <a:schemeClr val="bg1"/>
                </a:solidFill>
              </a:rPr>
              <a:t> ne </a:t>
            </a:r>
            <a:r>
              <a:rPr lang="en-US" sz="2400" b="1" dirty="0" err="1">
                <a:solidFill>
                  <a:schemeClr val="bg1"/>
                </a:solidFill>
              </a:rPr>
              <a:t>dolaze</a:t>
            </a:r>
            <a:r>
              <a:rPr lang="en-US" sz="2400" b="1" dirty="0">
                <a:solidFill>
                  <a:schemeClr val="bg1"/>
                </a:solidFill>
              </a:rPr>
              <a:t> u </a:t>
            </a:r>
            <a:r>
              <a:rPr lang="en-US" sz="2400" b="1" dirty="0" err="1">
                <a:solidFill>
                  <a:schemeClr val="bg1"/>
                </a:solidFill>
              </a:rPr>
              <a:t>obzir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jedino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rešenje</a:t>
            </a:r>
            <a:r>
              <a:rPr lang="en-US" sz="2400" b="1" dirty="0">
                <a:solidFill>
                  <a:schemeClr val="bg1"/>
                </a:solidFill>
              </a:rPr>
              <a:t> je da </a:t>
            </a:r>
            <a:r>
              <a:rPr lang="en-US" sz="2400" b="1" dirty="0" err="1">
                <a:solidFill>
                  <a:schemeClr val="bg1"/>
                </a:solidFill>
              </a:rPr>
              <a:t>pokupe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svoju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mehanizaciju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napuste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ovo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područje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  <a:r>
              <a:rPr lang="sr-Latn-RS" sz="2400" b="1" dirty="0">
                <a:solidFill>
                  <a:schemeClr val="bg1"/>
                </a:solidFill>
              </a:rPr>
              <a:t>’’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21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164" y="591127"/>
            <a:ext cx="108619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0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RATARI PONOVO DOBILI SPOR PROTIV TENISA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Zrenjaninski ratari ponovo dobili spor protiv Tenisa? - Poljoprivredne  vesti | Agroklub.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423" y="2124363"/>
            <a:ext cx="8129443" cy="457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10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745" y="581891"/>
            <a:ext cx="10372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NAUKA NA TRAGU SORTAMA ŽITARICA KOJE OSTVARUJU VEĆI PRINOS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agronomija.rs/wp-content/uploads/2014/05/Jecam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13" y="2127003"/>
            <a:ext cx="582930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495581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652</Words>
  <Application>Microsoft Office PowerPoint</Application>
  <PresentationFormat>Widescreen</PresentationFormat>
  <Paragraphs>41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Century Gothic</vt:lpstr>
      <vt:lpstr>source_sans_proregular</vt:lpstr>
      <vt:lpstr>Times New Roman</vt:lpstr>
      <vt:lpstr>Trebuchet MS</vt:lpstr>
      <vt:lpstr>Wingdings 3</vt:lpstr>
      <vt:lpstr>Slice</vt:lpstr>
      <vt:lpstr>Facet</vt:lpstr>
      <vt:lpstr>SAVREMENI trendovi u agrobiznisu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Sevilja će koristiti pomorandže kao izvor električne energije                 Mar 4, 2021 </vt:lpstr>
      <vt:lpstr>PowerPoint Presentation</vt:lpstr>
      <vt:lpstr>Nemci so na putevima zamenjuju vodom iz kiselih krastavaca Feb 4, 2021  </vt:lpstr>
      <vt:lpstr>PowerPoint Presentation</vt:lpstr>
      <vt:lpstr>Na Vol Stritu počelo trgovanje vodom Dec 9, 2020 </vt:lpstr>
      <vt:lpstr>PowerPoint Presentation</vt:lpstr>
      <vt:lpstr>Pad cena kafe naterao farmere da se okrenu proizvodnji koke Feb 11, 2021 </vt:lpstr>
      <vt:lpstr>PowerPoint Presentation</vt:lpstr>
      <vt:lpstr>U Crnoj Gori krava plaćena bitkoinom                                                Mart 5, 2021 </vt:lpstr>
      <vt:lpstr>PowerPoint Presentation</vt:lpstr>
      <vt:lpstr>Pas robot nadgleda useve i čuva ovce                                             Jun 1, 2020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SAVREMENI trendovi u agrobiznisu</dc:title>
  <dc:creator>Ivona Stevic</dc:creator>
  <cp:lastModifiedBy>Ivona Stevic</cp:lastModifiedBy>
  <cp:revision>2</cp:revision>
  <dcterms:created xsi:type="dcterms:W3CDTF">2021-03-07T23:19:04Z</dcterms:created>
  <dcterms:modified xsi:type="dcterms:W3CDTF">2021-03-07T23:29:19Z</dcterms:modified>
</cp:coreProperties>
</file>