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C27BEEC-0CBB-49B4-9DB3-82259F43CF2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D56B74B-C6BB-49BD-8FC3-F3619D1B22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Razvoj agrarne politike Srbije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8104" y="5373216"/>
            <a:ext cx="3312368" cy="1152128"/>
          </a:xfrm>
        </p:spPr>
        <p:txBody>
          <a:bodyPr>
            <a:normAutofit/>
          </a:bodyPr>
          <a:lstStyle/>
          <a:p>
            <a:r>
              <a:rPr lang="hr-HR" dirty="0" smtClean="0"/>
              <a:t>Andjela Radumilo</a:t>
            </a:r>
          </a:p>
          <a:p>
            <a:r>
              <a:rPr lang="hr-HR" dirty="0" smtClean="0"/>
              <a:t>EEB013/18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881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err="1"/>
              <a:t>Govedarstvo</a:t>
            </a:r>
            <a:r>
              <a:rPr lang="en-US" sz="2000" dirty="0"/>
              <a:t> je </a:t>
            </a:r>
            <a:r>
              <a:rPr lang="en-US" sz="2000" dirty="0" err="1"/>
              <a:t>najvažnija</a:t>
            </a:r>
            <a:r>
              <a:rPr lang="en-US" sz="2000" dirty="0"/>
              <a:t> </a:t>
            </a:r>
            <a:r>
              <a:rPr lang="en-US" sz="2000" dirty="0" err="1"/>
              <a:t>proizvodnja</a:t>
            </a:r>
            <a:r>
              <a:rPr lang="en-US" sz="2000" dirty="0"/>
              <a:t> u </a:t>
            </a:r>
            <a:r>
              <a:rPr lang="en-US" sz="2000" dirty="0" err="1"/>
              <a:t>stočarstvu</a:t>
            </a:r>
            <a:r>
              <a:rPr lang="en-US" sz="2000" dirty="0"/>
              <a:t>, </a:t>
            </a:r>
            <a:r>
              <a:rPr lang="en-US" sz="2000" dirty="0" err="1"/>
              <a:t>prioritetno</a:t>
            </a:r>
            <a:r>
              <a:rPr lang="en-US" sz="2000" dirty="0"/>
              <a:t> za mala i </a:t>
            </a:r>
            <a:r>
              <a:rPr lang="en-US" sz="2000" dirty="0" err="1"/>
              <a:t>srednja</a:t>
            </a:r>
            <a:r>
              <a:rPr lang="en-US" sz="2000" dirty="0"/>
              <a:t> </a:t>
            </a:r>
            <a:r>
              <a:rPr lang="en-US" sz="2000" dirty="0" err="1"/>
              <a:t>poljoprivredna</a:t>
            </a:r>
            <a:r>
              <a:rPr lang="en-US" sz="2000" dirty="0"/>
              <a:t> </a:t>
            </a:r>
            <a:r>
              <a:rPr lang="en-US" sz="2000" dirty="0" err="1"/>
              <a:t>gazdinstva</a:t>
            </a:r>
            <a:r>
              <a:rPr lang="en-US" sz="2000" dirty="0"/>
              <a:t>. </a:t>
            </a:r>
            <a:r>
              <a:rPr lang="en-US" sz="2000" dirty="0" err="1"/>
              <a:t>Broj</a:t>
            </a:r>
            <a:r>
              <a:rPr lang="en-US" sz="2000" dirty="0"/>
              <a:t> </a:t>
            </a:r>
            <a:r>
              <a:rPr lang="en-US" sz="2000" dirty="0" err="1"/>
              <a:t>goveda</a:t>
            </a:r>
            <a:r>
              <a:rPr lang="en-US" sz="2000" dirty="0"/>
              <a:t> se </a:t>
            </a:r>
            <a:r>
              <a:rPr lang="en-US" sz="2000" dirty="0" err="1"/>
              <a:t>kontinuirano</a:t>
            </a:r>
            <a:r>
              <a:rPr lang="en-US" sz="2000" dirty="0"/>
              <a:t> </a:t>
            </a:r>
            <a:r>
              <a:rPr lang="en-US" sz="2000" dirty="0" err="1" smtClean="0"/>
              <a:t>smanjuje</a:t>
            </a:r>
            <a:r>
              <a:rPr lang="hr-HR" sz="2000" dirty="0" smtClean="0"/>
              <a:t>, sto je potrebno promeniti.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Potrebno je obratiti paznju na pcelarstvo i akvakulturu jer su to oblasti u kojima nema velikog pomaka kada je u pitanju razvoj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16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Savremena</a:t>
            </a:r>
            <a:r>
              <a:rPr lang="en-US" sz="2800" dirty="0"/>
              <a:t> </a:t>
            </a:r>
            <a:r>
              <a:rPr lang="en-US" sz="2800" dirty="0" err="1"/>
              <a:t>mehanizacija</a:t>
            </a:r>
            <a:r>
              <a:rPr lang="en-US" sz="2800" dirty="0"/>
              <a:t>, </a:t>
            </a:r>
            <a:r>
              <a:rPr lang="en-US" sz="2800" dirty="0" err="1"/>
              <a:t>oprema</a:t>
            </a:r>
            <a:r>
              <a:rPr lang="en-US" sz="2800" dirty="0"/>
              <a:t> i </a:t>
            </a:r>
            <a:r>
              <a:rPr lang="en-US" sz="2800" dirty="0" err="1"/>
              <a:t>objekti</a:t>
            </a:r>
            <a:r>
              <a:rPr lang="en-US" sz="2800" dirty="0"/>
              <a:t> su od </a:t>
            </a:r>
            <a:r>
              <a:rPr lang="en-US" sz="2800" dirty="0" err="1"/>
              <a:t>izuzetnog</a:t>
            </a:r>
            <a:r>
              <a:rPr lang="en-US" sz="2800" dirty="0"/>
              <a:t> </a:t>
            </a:r>
            <a:r>
              <a:rPr lang="en-US" sz="2800" dirty="0" err="1"/>
              <a:t>značaja</a:t>
            </a:r>
            <a:r>
              <a:rPr lang="en-US" sz="2800" dirty="0"/>
              <a:t> za </a:t>
            </a:r>
            <a:r>
              <a:rPr lang="en-US" sz="2800" dirty="0" err="1"/>
              <a:t>poljoprivredni</a:t>
            </a:r>
            <a:r>
              <a:rPr lang="en-US" sz="2800" dirty="0"/>
              <a:t> i </a:t>
            </a:r>
            <a:r>
              <a:rPr lang="en-US" sz="2800" dirty="0" err="1"/>
              <a:t>ruralni</a:t>
            </a:r>
            <a:r>
              <a:rPr lang="en-US" sz="2800" dirty="0"/>
              <a:t> </a:t>
            </a:r>
            <a:r>
              <a:rPr lang="en-US" sz="2800" dirty="0" err="1"/>
              <a:t>razvoj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Mehanizacija</a:t>
            </a:r>
            <a:r>
              <a:rPr lang="en-US" dirty="0"/>
              <a:t> </a:t>
            </a:r>
            <a:r>
              <a:rPr lang="en-US" dirty="0" err="1"/>
              <a:t>obuhvata</a:t>
            </a:r>
            <a:r>
              <a:rPr lang="en-US" dirty="0"/>
              <a:t> </a:t>
            </a:r>
            <a:r>
              <a:rPr lang="en-US" dirty="0" err="1"/>
              <a:t>pogonske</a:t>
            </a:r>
            <a:r>
              <a:rPr lang="en-US" dirty="0"/>
              <a:t> </a:t>
            </a:r>
            <a:r>
              <a:rPr lang="en-US" dirty="0" err="1"/>
              <a:t>mašine</a:t>
            </a:r>
            <a:r>
              <a:rPr lang="en-US" dirty="0"/>
              <a:t>, </a:t>
            </a:r>
            <a:r>
              <a:rPr lang="en-US" dirty="0" err="1"/>
              <a:t>mašine</a:t>
            </a:r>
            <a:r>
              <a:rPr lang="en-US" dirty="0"/>
              <a:t> za </a:t>
            </a:r>
            <a:r>
              <a:rPr lang="en-US" dirty="0" err="1"/>
              <a:t>osnovnu</a:t>
            </a:r>
            <a:r>
              <a:rPr lang="en-US" dirty="0"/>
              <a:t> i </a:t>
            </a:r>
            <a:r>
              <a:rPr lang="en-US" dirty="0" err="1"/>
              <a:t>dopunsku</a:t>
            </a:r>
            <a:r>
              <a:rPr lang="en-US" dirty="0"/>
              <a:t> </a:t>
            </a:r>
            <a:r>
              <a:rPr lang="en-US" dirty="0" err="1"/>
              <a:t>obradu</a:t>
            </a:r>
            <a:r>
              <a:rPr lang="en-US" dirty="0"/>
              <a:t> </a:t>
            </a:r>
            <a:r>
              <a:rPr lang="en-US" dirty="0" err="1"/>
              <a:t>zemljišta</a:t>
            </a:r>
            <a:r>
              <a:rPr lang="en-US" dirty="0"/>
              <a:t>, za </a:t>
            </a:r>
            <a:r>
              <a:rPr lang="en-US" dirty="0" err="1"/>
              <a:t>setvu</a:t>
            </a:r>
            <a:r>
              <a:rPr lang="en-US" dirty="0"/>
              <a:t> i </a:t>
            </a:r>
            <a:r>
              <a:rPr lang="en-US" dirty="0" err="1"/>
              <a:t>sadnju</a:t>
            </a:r>
            <a:r>
              <a:rPr lang="en-US" dirty="0"/>
              <a:t>, </a:t>
            </a:r>
            <a:r>
              <a:rPr lang="en-US" dirty="0" err="1"/>
              <a:t>negu</a:t>
            </a:r>
            <a:r>
              <a:rPr lang="en-US" dirty="0"/>
              <a:t> i </a:t>
            </a:r>
            <a:r>
              <a:rPr lang="en-US" dirty="0" err="1"/>
              <a:t>prihranjivanje</a:t>
            </a:r>
            <a:r>
              <a:rPr lang="en-US" dirty="0"/>
              <a:t>, </a:t>
            </a:r>
            <a:r>
              <a:rPr lang="en-US" dirty="0" err="1"/>
              <a:t>branje</a:t>
            </a:r>
            <a:r>
              <a:rPr lang="en-US" dirty="0"/>
              <a:t> i </a:t>
            </a:r>
            <a:r>
              <a:rPr lang="en-US" dirty="0" err="1"/>
              <a:t>konzervisanje</a:t>
            </a:r>
            <a:r>
              <a:rPr lang="en-US" dirty="0"/>
              <a:t> </a:t>
            </a:r>
            <a:r>
              <a:rPr lang="en-US" dirty="0" smtClean="0"/>
              <a:t>proizvoda</a:t>
            </a:r>
            <a:endParaRPr lang="hr-HR" dirty="0" smtClean="0"/>
          </a:p>
          <a:p>
            <a:r>
              <a:rPr lang="en-US" dirty="0"/>
              <a:t>U </a:t>
            </a:r>
            <a:r>
              <a:rPr lang="en-US" dirty="0" err="1"/>
              <a:t>objekte</a:t>
            </a:r>
            <a:r>
              <a:rPr lang="en-US" dirty="0"/>
              <a:t> i </a:t>
            </a:r>
            <a:r>
              <a:rPr lang="en-US" dirty="0" err="1"/>
              <a:t>opremu</a:t>
            </a:r>
            <a:r>
              <a:rPr lang="en-US" dirty="0"/>
              <a:t> </a:t>
            </a:r>
            <a:r>
              <a:rPr lang="en-US" dirty="0" err="1"/>
              <a:t>spadaju</a:t>
            </a:r>
            <a:r>
              <a:rPr lang="en-US" dirty="0"/>
              <a:t> </a:t>
            </a:r>
            <a:r>
              <a:rPr lang="en-US" dirty="0" err="1"/>
              <a:t>objekti</a:t>
            </a:r>
            <a:r>
              <a:rPr lang="en-US" dirty="0"/>
              <a:t> za </a:t>
            </a:r>
            <a:r>
              <a:rPr lang="en-US" dirty="0" err="1"/>
              <a:t>smeštaj</a:t>
            </a:r>
            <a:r>
              <a:rPr lang="en-US" dirty="0"/>
              <a:t> </a:t>
            </a:r>
            <a:r>
              <a:rPr lang="en-US" dirty="0" err="1"/>
              <a:t>gajenih</a:t>
            </a:r>
            <a:r>
              <a:rPr lang="en-US" dirty="0"/>
              <a:t> </a:t>
            </a:r>
            <a:r>
              <a:rPr lang="en-US" dirty="0" err="1"/>
              <a:t>životinja</a:t>
            </a:r>
            <a:r>
              <a:rPr lang="en-US" dirty="0"/>
              <a:t>, za </a:t>
            </a:r>
            <a:r>
              <a:rPr lang="en-US" dirty="0" err="1"/>
              <a:t>proizvodnju</a:t>
            </a:r>
            <a:r>
              <a:rPr lang="en-US" dirty="0"/>
              <a:t> </a:t>
            </a:r>
            <a:r>
              <a:rPr lang="en-US" dirty="0" err="1"/>
              <a:t>hrane</a:t>
            </a:r>
            <a:r>
              <a:rPr lang="en-US" dirty="0"/>
              <a:t> u </a:t>
            </a:r>
            <a:r>
              <a:rPr lang="en-US" dirty="0" err="1"/>
              <a:t>zatvorenom</a:t>
            </a:r>
            <a:r>
              <a:rPr lang="en-US" dirty="0"/>
              <a:t> </a:t>
            </a:r>
            <a:r>
              <a:rPr lang="en-US" dirty="0" err="1"/>
              <a:t>prostoru</a:t>
            </a:r>
            <a:r>
              <a:rPr lang="en-US" dirty="0"/>
              <a:t> i za </a:t>
            </a:r>
            <a:r>
              <a:rPr lang="en-US" dirty="0" err="1"/>
              <a:t>skladištenje</a:t>
            </a:r>
            <a:r>
              <a:rPr lang="en-US" dirty="0"/>
              <a:t> proizvoda i </a:t>
            </a:r>
            <a:r>
              <a:rPr lang="en-US" dirty="0" err="1" smtClean="0"/>
              <a:t>oprem</a:t>
            </a:r>
            <a:r>
              <a:rPr lang="hr-HR" dirty="0" smtClean="0"/>
              <a:t>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546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sz="2200" dirty="0"/>
              <a:t>Prisutna je brojnost mehanizacije koja je tehnički zastarela. Mala i srednja gazdinstva imaju staru mehanizaciju koja je tehnološki prevaziđena. Zastarelost mehanizacije utiče na produktivnost i ekonomičnost u proizvodnji</a:t>
            </a:r>
            <a:endParaRPr lang="en-US" sz="2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20888"/>
            <a:ext cx="3343229" cy="18722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509120"/>
            <a:ext cx="3744416" cy="187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917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681256"/>
          </a:xfrm>
        </p:spPr>
        <p:txBody>
          <a:bodyPr>
            <a:normAutofit/>
          </a:bodyPr>
          <a:lstStyle/>
          <a:p>
            <a:pPr algn="ctr"/>
            <a:r>
              <a:rPr lang="hr-HR" sz="4800" dirty="0" smtClean="0"/>
              <a:t>Hvala na paznji.</a:t>
            </a:r>
            <a:endParaRPr lang="en-US" sz="4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284984"/>
            <a:ext cx="3528392" cy="2808312"/>
          </a:xfrm>
        </p:spPr>
      </p:pic>
    </p:spTree>
    <p:extLst>
      <p:ext uri="{BB962C8B-B14F-4D97-AF65-F5344CB8AC3E}">
        <p14:creationId xmlns:p14="http://schemas.microsoft.com/office/powerpoint/2010/main" val="2532414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692696"/>
            <a:ext cx="6993225" cy="5139933"/>
          </a:xfrm>
        </p:spPr>
        <p:txBody>
          <a:bodyPr/>
          <a:lstStyle/>
          <a:p>
            <a:r>
              <a:rPr lang="en-US" dirty="0" err="1"/>
              <a:t>Poljoprivreda</a:t>
            </a:r>
            <a:r>
              <a:rPr lang="en-US" dirty="0"/>
              <a:t> i </a:t>
            </a:r>
            <a:r>
              <a:rPr lang="en-US" dirty="0" err="1"/>
              <a:t>prehrambena</a:t>
            </a:r>
            <a:r>
              <a:rPr lang="en-US" dirty="0"/>
              <a:t> </a:t>
            </a:r>
            <a:r>
              <a:rPr lang="en-US" dirty="0" err="1"/>
              <a:t>industrija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značajnu</a:t>
            </a:r>
            <a:r>
              <a:rPr lang="en-US" dirty="0"/>
              <a:t> </a:t>
            </a:r>
            <a:r>
              <a:rPr lang="en-US" dirty="0" err="1"/>
              <a:t>ulogu</a:t>
            </a:r>
            <a:r>
              <a:rPr lang="en-US" dirty="0"/>
              <a:t> u </a:t>
            </a:r>
            <a:r>
              <a:rPr lang="en-US" dirty="0" err="1"/>
              <a:t>stvaranju</a:t>
            </a:r>
            <a:r>
              <a:rPr lang="en-US" dirty="0"/>
              <a:t> </a:t>
            </a:r>
            <a:r>
              <a:rPr lang="en-US" dirty="0" err="1"/>
              <a:t>društvenog</a:t>
            </a:r>
            <a:r>
              <a:rPr lang="en-US" dirty="0"/>
              <a:t> proizvoda, </a:t>
            </a:r>
            <a:r>
              <a:rPr lang="en-US" dirty="0" err="1"/>
              <a:t>zaposlenosti</a:t>
            </a:r>
            <a:r>
              <a:rPr lang="en-US" dirty="0"/>
              <a:t> i </a:t>
            </a:r>
            <a:r>
              <a:rPr lang="en-US" dirty="0" err="1"/>
              <a:t>izvozu</a:t>
            </a:r>
            <a:r>
              <a:rPr lang="en-US" dirty="0"/>
              <a:t> </a:t>
            </a:r>
            <a:r>
              <a:rPr lang="en-US" dirty="0" err="1" smtClean="0"/>
              <a:t>Srbije</a:t>
            </a:r>
            <a:r>
              <a:rPr lang="hr-HR" dirty="0" smtClean="0"/>
              <a:t>.</a:t>
            </a:r>
          </a:p>
          <a:p>
            <a:r>
              <a:rPr lang="en-US" dirty="0" err="1"/>
              <a:t>Ocenjuje</a:t>
            </a:r>
            <a:r>
              <a:rPr lang="en-US" dirty="0"/>
              <a:t> se da </a:t>
            </a:r>
            <a:r>
              <a:rPr lang="en-US" dirty="0" err="1"/>
              <a:t>poljoprivreda</a:t>
            </a:r>
            <a:r>
              <a:rPr lang="en-US" dirty="0"/>
              <a:t> i </a:t>
            </a:r>
            <a:r>
              <a:rPr lang="en-US" dirty="0" err="1"/>
              <a:t>prerada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doprineti</a:t>
            </a:r>
            <a:r>
              <a:rPr lang="en-US" dirty="0"/>
              <a:t> </a:t>
            </a:r>
            <a:r>
              <a:rPr lang="en-US" dirty="0" err="1"/>
              <a:t>povećanju</a:t>
            </a:r>
            <a:r>
              <a:rPr lang="en-US" dirty="0"/>
              <a:t> </a:t>
            </a:r>
            <a:r>
              <a:rPr lang="en-US" dirty="0" err="1"/>
              <a:t>izvoza</a:t>
            </a:r>
            <a:r>
              <a:rPr lang="en-US" dirty="0"/>
              <a:t> i </a:t>
            </a:r>
            <a:r>
              <a:rPr lang="en-US" dirty="0" err="1"/>
              <a:t>suficita</a:t>
            </a:r>
            <a:r>
              <a:rPr lang="en-US" dirty="0"/>
              <a:t> u </a:t>
            </a:r>
            <a:r>
              <a:rPr lang="en-US" dirty="0" err="1"/>
              <a:t>spoljnoj</a:t>
            </a:r>
            <a:r>
              <a:rPr lang="en-US" dirty="0"/>
              <a:t> </a:t>
            </a:r>
            <a:r>
              <a:rPr lang="en-US" dirty="0" err="1"/>
              <a:t>trgovini</a:t>
            </a:r>
            <a:r>
              <a:rPr lang="en-US" dirty="0"/>
              <a:t> a time i </a:t>
            </a:r>
            <a:r>
              <a:rPr lang="en-US" dirty="0" err="1"/>
              <a:t>smanjenju</a:t>
            </a:r>
            <a:r>
              <a:rPr lang="en-US" dirty="0"/>
              <a:t> </a:t>
            </a:r>
            <a:r>
              <a:rPr lang="en-US" dirty="0" err="1"/>
              <a:t>spoljnotrgovinskog</a:t>
            </a:r>
            <a:r>
              <a:rPr lang="en-US" dirty="0"/>
              <a:t> </a:t>
            </a:r>
            <a:r>
              <a:rPr lang="en-US" dirty="0" err="1"/>
              <a:t>deficita</a:t>
            </a:r>
            <a:r>
              <a:rPr lang="en-US" dirty="0"/>
              <a:t> zemlje.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129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Prednosti Srbije u razvoju: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kvalitetno</a:t>
            </a:r>
            <a:r>
              <a:rPr lang="en-US" dirty="0"/>
              <a:t> </a:t>
            </a:r>
            <a:r>
              <a:rPr lang="en-US" dirty="0" err="1" smtClean="0"/>
              <a:t>zemljište</a:t>
            </a:r>
            <a:endParaRPr lang="hr-HR" dirty="0" smtClean="0"/>
          </a:p>
          <a:p>
            <a:r>
              <a:rPr lang="hr-HR" dirty="0" smtClean="0"/>
              <a:t>Nekontaminirano zemljište</a:t>
            </a:r>
          </a:p>
          <a:p>
            <a:r>
              <a:rPr lang="hr-HR" dirty="0" smtClean="0"/>
              <a:t>Dovoljno vode, sunca</a:t>
            </a:r>
          </a:p>
          <a:p>
            <a:r>
              <a:rPr lang="hr-HR" dirty="0" smtClean="0"/>
              <a:t>Šume, ravnice, planine</a:t>
            </a:r>
          </a:p>
          <a:p>
            <a:r>
              <a:rPr lang="hr-HR" dirty="0" smtClean="0"/>
              <a:t>Dobre proizvođace i strucnjake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817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. </a:t>
            </a:r>
            <a:r>
              <a:rPr lang="en-US" sz="3100" dirty="0" err="1"/>
              <a:t>Poljoprivreda</a:t>
            </a:r>
            <a:r>
              <a:rPr lang="en-US" sz="3100" dirty="0"/>
              <a:t>, </a:t>
            </a:r>
            <a:r>
              <a:rPr lang="en-US" sz="3100" dirty="0" err="1"/>
              <a:t>selo</a:t>
            </a:r>
            <a:r>
              <a:rPr lang="en-US" sz="3100" dirty="0"/>
              <a:t> i </a:t>
            </a:r>
            <a:r>
              <a:rPr lang="en-US" sz="3100" dirty="0" err="1"/>
              <a:t>prehrambena</a:t>
            </a:r>
            <a:r>
              <a:rPr lang="en-US" sz="3100" dirty="0"/>
              <a:t> </a:t>
            </a:r>
            <a:r>
              <a:rPr lang="en-US" sz="3100" dirty="0" err="1"/>
              <a:t>industrija</a:t>
            </a:r>
            <a:r>
              <a:rPr lang="en-US" sz="3100" dirty="0"/>
              <a:t> </a:t>
            </a:r>
            <a:r>
              <a:rPr lang="en-US" sz="3100" dirty="0" err="1"/>
              <a:t>imaju</a:t>
            </a:r>
            <a:r>
              <a:rPr lang="en-US" sz="3100" dirty="0"/>
              <a:t> </a:t>
            </a:r>
            <a:r>
              <a:rPr lang="en-US" sz="3100" dirty="0" err="1"/>
              <a:t>veliki</a:t>
            </a:r>
            <a:r>
              <a:rPr lang="en-US" sz="3100" dirty="0"/>
              <a:t> </a:t>
            </a:r>
            <a:r>
              <a:rPr lang="en-US" sz="3100" dirty="0" err="1"/>
              <a:t>značaj</a:t>
            </a:r>
            <a:r>
              <a:rPr lang="en-US" sz="3100" dirty="0"/>
              <a:t> u </a:t>
            </a:r>
            <a:r>
              <a:rPr lang="en-US" sz="3100" dirty="0" err="1"/>
              <a:t>društveno-ekonomskom</a:t>
            </a:r>
            <a:r>
              <a:rPr lang="en-US" sz="3100" dirty="0"/>
              <a:t> </a:t>
            </a:r>
            <a:r>
              <a:rPr lang="en-US" sz="3100" dirty="0" err="1"/>
              <a:t>razvoju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/>
              <a:t>P</a:t>
            </a:r>
            <a:r>
              <a:rPr lang="en-US" dirty="0" err="1" smtClean="0"/>
              <a:t>roizvode</a:t>
            </a:r>
            <a:r>
              <a:rPr lang="en-US" dirty="0" smtClean="0"/>
              <a:t> </a:t>
            </a:r>
            <a:r>
              <a:rPr lang="en-US" dirty="0" err="1"/>
              <a:t>hranu</a:t>
            </a:r>
            <a:r>
              <a:rPr lang="en-US" dirty="0"/>
              <a:t> i </a:t>
            </a:r>
            <a:r>
              <a:rPr lang="en-US" dirty="0" err="1"/>
              <a:t>obezbeđuju</a:t>
            </a:r>
            <a:r>
              <a:rPr lang="en-US" dirty="0"/>
              <a:t> </a:t>
            </a:r>
            <a:r>
              <a:rPr lang="en-US" dirty="0" err="1"/>
              <a:t>prehrambenu</a:t>
            </a:r>
            <a:r>
              <a:rPr lang="en-US" dirty="0"/>
              <a:t> </a:t>
            </a:r>
            <a:r>
              <a:rPr lang="en-US" dirty="0" err="1" smtClean="0"/>
              <a:t>sigurnost</a:t>
            </a:r>
            <a:endParaRPr lang="hr-HR" dirty="0" smtClean="0"/>
          </a:p>
          <a:p>
            <a:r>
              <a:rPr lang="hr-HR" dirty="0" err="1"/>
              <a:t>P</a:t>
            </a:r>
            <a:r>
              <a:rPr lang="en-US" dirty="0" err="1" smtClean="0"/>
              <a:t>roizvode</a:t>
            </a:r>
            <a:r>
              <a:rPr lang="en-US" dirty="0" smtClean="0"/>
              <a:t> </a:t>
            </a:r>
            <a:r>
              <a:rPr lang="en-US" dirty="0" err="1"/>
              <a:t>sirovine</a:t>
            </a:r>
            <a:r>
              <a:rPr lang="en-US" dirty="0"/>
              <a:t> za </a:t>
            </a:r>
            <a:r>
              <a:rPr lang="en-US" dirty="0" err="1" smtClean="0"/>
              <a:t>druge</a:t>
            </a:r>
            <a:r>
              <a:rPr lang="en-US" dirty="0" smtClean="0"/>
              <a:t> </a:t>
            </a:r>
            <a:r>
              <a:rPr lang="en-US" dirty="0" err="1" smtClean="0"/>
              <a:t>delatnosti</a:t>
            </a:r>
            <a:endParaRPr lang="hr-HR" dirty="0" smtClean="0"/>
          </a:p>
          <a:p>
            <a:r>
              <a:rPr lang="hr-HR" dirty="0" smtClean="0"/>
              <a:t>Izvozom uticu na spoljnotrgovinski bilans</a:t>
            </a:r>
          </a:p>
          <a:p>
            <a:r>
              <a:rPr lang="hr-HR" dirty="0" smtClean="0"/>
              <a:t>Zaposljavaju velikiu broj radnika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695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Ekonomski </a:t>
            </a:r>
            <a:r>
              <a:rPr lang="en-US" sz="3200" dirty="0" err="1"/>
              <a:t>razvoj</a:t>
            </a:r>
            <a:r>
              <a:rPr lang="en-US" sz="3200" dirty="0"/>
              <a:t> i </a:t>
            </a:r>
            <a:r>
              <a:rPr lang="en-US" sz="3200" dirty="0" err="1"/>
              <a:t>konkurentnost</a:t>
            </a:r>
            <a:r>
              <a:rPr lang="en-US" sz="3200" dirty="0"/>
              <a:t> </a:t>
            </a:r>
            <a:r>
              <a:rPr lang="en-US" sz="3200" dirty="0" err="1"/>
              <a:t>poljoprivrede</a:t>
            </a:r>
            <a:r>
              <a:rPr lang="en-US" sz="3200" dirty="0"/>
              <a:t> </a:t>
            </a:r>
            <a:r>
              <a:rPr lang="en-US" sz="3200" dirty="0" err="1"/>
              <a:t>Srbije</a:t>
            </a:r>
            <a:r>
              <a:rPr lang="en-US" sz="3200" dirty="0"/>
              <a:t> </a:t>
            </a:r>
            <a:r>
              <a:rPr lang="en-US" sz="3200" dirty="0" err="1"/>
              <a:t>zavisi</a:t>
            </a:r>
            <a:r>
              <a:rPr lang="en-US" sz="3200" dirty="0"/>
              <a:t> </a:t>
            </a:r>
            <a:r>
              <a:rPr lang="en-US" sz="3200" dirty="0" smtClean="0"/>
              <a:t>od</a:t>
            </a:r>
            <a:r>
              <a:rPr lang="hr-HR" sz="3200" dirty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Ulaganja</a:t>
            </a:r>
            <a:endParaRPr lang="hr-HR" dirty="0" smtClean="0"/>
          </a:p>
          <a:p>
            <a:r>
              <a:rPr lang="en-US" dirty="0" err="1" smtClean="0"/>
              <a:t>modernizacije</a:t>
            </a:r>
            <a:r>
              <a:rPr lang="en-US" dirty="0" smtClean="0"/>
              <a:t> </a:t>
            </a:r>
            <a:endParaRPr lang="hr-HR" dirty="0"/>
          </a:p>
          <a:p>
            <a:r>
              <a:rPr lang="en-US" dirty="0" smtClean="0"/>
              <a:t> </a:t>
            </a:r>
            <a:r>
              <a:rPr lang="en-US" dirty="0" err="1"/>
              <a:t>strukturnih</a:t>
            </a:r>
            <a:r>
              <a:rPr lang="en-US" dirty="0"/>
              <a:t> promena </a:t>
            </a:r>
            <a:r>
              <a:rPr lang="en-US" dirty="0" err="1"/>
              <a:t>poljoprivredne</a:t>
            </a:r>
            <a:r>
              <a:rPr lang="en-US" dirty="0"/>
              <a:t> </a:t>
            </a:r>
            <a:r>
              <a:rPr lang="en-US" dirty="0" smtClean="0"/>
              <a:t>proizvodnje</a:t>
            </a:r>
            <a:endParaRPr lang="hr-HR" dirty="0" smtClean="0"/>
          </a:p>
          <a:p>
            <a:r>
              <a:rPr lang="en-US" dirty="0" err="1" smtClean="0"/>
              <a:t>poslovne</a:t>
            </a:r>
            <a:r>
              <a:rPr lang="en-US" dirty="0" smtClean="0"/>
              <a:t> </a:t>
            </a:r>
            <a:r>
              <a:rPr lang="en-US" dirty="0" err="1" smtClean="0"/>
              <a:t>organizovanosti</a:t>
            </a:r>
            <a:endParaRPr lang="hr-HR" dirty="0"/>
          </a:p>
          <a:p>
            <a:r>
              <a:rPr lang="en-US" dirty="0" smtClean="0"/>
              <a:t> </a:t>
            </a:r>
            <a:r>
              <a:rPr lang="en-US" dirty="0" err="1"/>
              <a:t>rasta</a:t>
            </a:r>
            <a:r>
              <a:rPr lang="en-US" dirty="0"/>
              <a:t> </a:t>
            </a:r>
            <a:r>
              <a:rPr lang="en-US" dirty="0" err="1"/>
              <a:t>produktivnosti</a:t>
            </a:r>
            <a:r>
              <a:rPr lang="en-US" dirty="0"/>
              <a:t> u proizvodnji </a:t>
            </a:r>
            <a:endParaRPr lang="hr-HR" dirty="0"/>
          </a:p>
          <a:p>
            <a:r>
              <a:rPr lang="en-US" dirty="0" err="1" smtClean="0"/>
              <a:t>podsticajne</a:t>
            </a:r>
            <a:r>
              <a:rPr lang="en-US" dirty="0" smtClean="0"/>
              <a:t> </a:t>
            </a:r>
            <a:r>
              <a:rPr lang="en-US" dirty="0" err="1"/>
              <a:t>agroekonomske</a:t>
            </a:r>
            <a:r>
              <a:rPr lang="en-US" dirty="0"/>
              <a:t> </a:t>
            </a:r>
            <a:r>
              <a:rPr lang="en-US" dirty="0" err="1"/>
              <a:t>politike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952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Konkurentnost</a:t>
            </a:r>
            <a:r>
              <a:rPr lang="en-US" dirty="0" smtClean="0"/>
              <a:t> </a:t>
            </a:r>
            <a:r>
              <a:rPr lang="en-US" dirty="0"/>
              <a:t>u proizvodnji se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povećati</a:t>
            </a:r>
            <a:r>
              <a:rPr lang="en-US" dirty="0"/>
              <a:t> </a:t>
            </a:r>
            <a:r>
              <a:rPr lang="hr-HR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/>
              <a:t>afirmacijom</a:t>
            </a:r>
            <a:r>
              <a:rPr lang="en-US" dirty="0"/>
              <a:t> interne </a:t>
            </a:r>
            <a:r>
              <a:rPr lang="en-US" dirty="0" smtClean="0"/>
              <a:t>ekonomije</a:t>
            </a:r>
            <a:endParaRPr lang="hr-HR" dirty="0" smtClean="0"/>
          </a:p>
          <a:p>
            <a:r>
              <a:rPr lang="en-US" dirty="0" err="1" smtClean="0"/>
              <a:t>korišćenjem</a:t>
            </a:r>
            <a:r>
              <a:rPr lang="en-US" dirty="0" smtClean="0"/>
              <a:t> </a:t>
            </a:r>
            <a:r>
              <a:rPr lang="en-US" dirty="0" err="1"/>
              <a:t>novih</a:t>
            </a:r>
            <a:r>
              <a:rPr lang="en-US" dirty="0"/>
              <a:t> </a:t>
            </a:r>
            <a:r>
              <a:rPr lang="en-US" dirty="0" err="1" smtClean="0"/>
              <a:t>znanja</a:t>
            </a:r>
            <a:r>
              <a:rPr lang="hr-HR" dirty="0"/>
              <a:t> </a:t>
            </a:r>
            <a:r>
              <a:rPr lang="hr-HR" dirty="0"/>
              <a:t> </a:t>
            </a:r>
            <a:r>
              <a:rPr lang="hr-HR" dirty="0" smtClean="0"/>
              <a:t>i </a:t>
            </a:r>
            <a:r>
              <a:rPr lang="en-US" dirty="0" err="1" smtClean="0"/>
              <a:t>investicija</a:t>
            </a:r>
            <a:endParaRPr lang="hr-HR" dirty="0"/>
          </a:p>
          <a:p>
            <a:r>
              <a:rPr lang="en-US" dirty="0" smtClean="0"/>
              <a:t> </a:t>
            </a:r>
            <a:r>
              <a:rPr lang="en-US" dirty="0" err="1"/>
              <a:t>rastom</a:t>
            </a:r>
            <a:r>
              <a:rPr lang="en-US" dirty="0"/>
              <a:t> </a:t>
            </a:r>
            <a:r>
              <a:rPr lang="en-US" dirty="0" err="1"/>
              <a:t>produktivnosti</a:t>
            </a:r>
            <a:r>
              <a:rPr lang="en-US" dirty="0"/>
              <a:t> i </a:t>
            </a:r>
            <a:r>
              <a:rPr lang="en-US" dirty="0" err="1"/>
              <a:t>poslovnom</a:t>
            </a:r>
            <a:r>
              <a:rPr lang="en-US" dirty="0"/>
              <a:t> </a:t>
            </a:r>
            <a:r>
              <a:rPr lang="en-US" dirty="0" err="1"/>
              <a:t>efikasnošću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357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 err="1"/>
              <a:t>Povećanje</a:t>
            </a:r>
            <a:r>
              <a:rPr lang="en-US" sz="2200" dirty="0"/>
              <a:t> </a:t>
            </a:r>
            <a:r>
              <a:rPr lang="en-US" sz="2200" dirty="0" err="1"/>
              <a:t>produktivnosti</a:t>
            </a:r>
            <a:r>
              <a:rPr lang="en-US" sz="2200" dirty="0"/>
              <a:t> </a:t>
            </a:r>
            <a:r>
              <a:rPr lang="en-US" sz="2200" dirty="0" err="1"/>
              <a:t>zavisi</a:t>
            </a:r>
            <a:r>
              <a:rPr lang="en-US" sz="2200" dirty="0"/>
              <a:t> od </a:t>
            </a:r>
            <a:r>
              <a:rPr lang="en-US" sz="2200" dirty="0" err="1"/>
              <a:t>agroekoloških</a:t>
            </a:r>
            <a:r>
              <a:rPr lang="en-US" sz="2200" dirty="0"/>
              <a:t> </a:t>
            </a:r>
            <a:r>
              <a:rPr lang="en-US" sz="2200" dirty="0" err="1"/>
              <a:t>uslova</a:t>
            </a:r>
            <a:r>
              <a:rPr lang="en-US" sz="2200" dirty="0"/>
              <a:t>, </a:t>
            </a:r>
            <a:r>
              <a:rPr lang="en-US" sz="2200" dirty="0" err="1"/>
              <a:t>korišćenja</a:t>
            </a:r>
            <a:r>
              <a:rPr lang="en-US" sz="2200" dirty="0"/>
              <a:t> </a:t>
            </a:r>
            <a:r>
              <a:rPr lang="en-US" sz="2200" dirty="0" err="1"/>
              <a:t>proizvodnih</a:t>
            </a:r>
            <a:r>
              <a:rPr lang="en-US" sz="2200" dirty="0"/>
              <a:t> </a:t>
            </a:r>
            <a:r>
              <a:rPr lang="en-US" sz="2200" dirty="0" err="1"/>
              <a:t>kapaciteta</a:t>
            </a:r>
            <a:r>
              <a:rPr lang="en-US" sz="2200" dirty="0"/>
              <a:t>, </a:t>
            </a:r>
            <a:r>
              <a:rPr lang="en-US" sz="2200" dirty="0" err="1"/>
              <a:t>njihove</a:t>
            </a:r>
            <a:r>
              <a:rPr lang="en-US" sz="2200" dirty="0"/>
              <a:t> </a:t>
            </a:r>
            <a:r>
              <a:rPr lang="en-US" sz="2200" dirty="0" err="1"/>
              <a:t>veličine</a:t>
            </a:r>
            <a:r>
              <a:rPr lang="en-US" sz="2200" dirty="0"/>
              <a:t> i </a:t>
            </a:r>
            <a:r>
              <a:rPr lang="en-US" sz="2200" dirty="0" err="1"/>
              <a:t>opremljenosti</a:t>
            </a:r>
            <a:r>
              <a:rPr lang="en-US" sz="2200" dirty="0"/>
              <a:t> i </a:t>
            </a:r>
            <a:r>
              <a:rPr lang="en-US" sz="2200" dirty="0" err="1"/>
              <a:t>ostvarenog</a:t>
            </a:r>
            <a:r>
              <a:rPr lang="en-US" sz="2200" dirty="0"/>
              <a:t> </a:t>
            </a:r>
            <a:r>
              <a:rPr lang="en-US" sz="2200" dirty="0" err="1"/>
              <a:t>prinosa</a:t>
            </a:r>
            <a:r>
              <a:rPr lang="en-US" sz="2200" dirty="0"/>
              <a:t> </a:t>
            </a:r>
            <a:r>
              <a:rPr lang="en-US" sz="2200" dirty="0" err="1"/>
              <a:t>po</a:t>
            </a:r>
            <a:r>
              <a:rPr lang="en-US" sz="2200" dirty="0"/>
              <a:t> </a:t>
            </a:r>
            <a:r>
              <a:rPr lang="en-US" sz="2200" dirty="0" err="1"/>
              <a:t>proizvodnoj</a:t>
            </a:r>
            <a:r>
              <a:rPr lang="en-US" sz="2200" dirty="0"/>
              <a:t> </a:t>
            </a:r>
            <a:r>
              <a:rPr lang="en-US" sz="2200" dirty="0" err="1"/>
              <a:t>jedinici</a:t>
            </a:r>
            <a:endParaRPr lang="en-US" sz="2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716066"/>
            <a:ext cx="5544616" cy="3233214"/>
          </a:xfrm>
        </p:spPr>
      </p:pic>
    </p:spTree>
    <p:extLst>
      <p:ext uri="{BB962C8B-B14F-4D97-AF65-F5344CB8AC3E}">
        <p14:creationId xmlns:p14="http://schemas.microsoft.com/office/powerpoint/2010/main" val="429941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Voćarstvo</a:t>
            </a:r>
            <a:r>
              <a:rPr lang="en-US" sz="2800" dirty="0"/>
              <a:t> i </a:t>
            </a:r>
            <a:r>
              <a:rPr lang="en-US" sz="2800" dirty="0" err="1"/>
              <a:t>vinogradarstvo</a:t>
            </a:r>
            <a:r>
              <a:rPr lang="en-US" sz="2800" dirty="0"/>
              <a:t> su </a:t>
            </a:r>
            <a:r>
              <a:rPr lang="en-US" sz="2800" dirty="0" err="1"/>
              <a:t>perspektivne</a:t>
            </a:r>
            <a:r>
              <a:rPr lang="en-US" sz="2800" dirty="0"/>
              <a:t> </a:t>
            </a:r>
            <a:r>
              <a:rPr lang="en-US" sz="2800" dirty="0" err="1"/>
              <a:t>proizvodne</a:t>
            </a:r>
            <a:r>
              <a:rPr lang="en-US" sz="2800" dirty="0"/>
              <a:t> i </a:t>
            </a:r>
            <a:r>
              <a:rPr lang="en-US" sz="2800" dirty="0" err="1"/>
              <a:t>razvojne</a:t>
            </a:r>
            <a:r>
              <a:rPr lang="en-US" sz="2800" dirty="0"/>
              <a:t> </a:t>
            </a:r>
            <a:r>
              <a:rPr lang="en-US" sz="2800" dirty="0" err="1"/>
              <a:t>delatnosti</a:t>
            </a:r>
            <a:r>
              <a:rPr lang="en-US" sz="2800" dirty="0"/>
              <a:t> u </a:t>
            </a:r>
            <a:r>
              <a:rPr lang="en-US" sz="2800" dirty="0" err="1"/>
              <a:t>Srbiji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Voćarska</a:t>
            </a:r>
            <a:r>
              <a:rPr lang="en-US" dirty="0"/>
              <a:t> </a:t>
            </a:r>
            <a:r>
              <a:rPr lang="en-US" dirty="0" err="1"/>
              <a:t>proizvodnja</a:t>
            </a:r>
            <a:r>
              <a:rPr lang="en-US" dirty="0"/>
              <a:t> </a:t>
            </a:r>
            <a:r>
              <a:rPr lang="en-US" dirty="0" err="1"/>
              <a:t>učestvuje</a:t>
            </a:r>
            <a:r>
              <a:rPr lang="en-US" dirty="0"/>
              <a:t> sa 11% u </a:t>
            </a:r>
            <a:r>
              <a:rPr lang="en-US" dirty="0" err="1"/>
              <a:t>vrednosti</a:t>
            </a:r>
            <a:r>
              <a:rPr lang="en-US" dirty="0"/>
              <a:t> </a:t>
            </a:r>
            <a:r>
              <a:rPr lang="en-US" dirty="0" err="1"/>
              <a:t>poljoprivredne</a:t>
            </a:r>
            <a:r>
              <a:rPr lang="en-US" dirty="0"/>
              <a:t> proizvodnje.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429000"/>
            <a:ext cx="4941940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0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vi-VN" sz="2400" dirty="0"/>
              <a:t>Srbija ima povoljne uslove za razvoj svih vrsta konvencionalnog i organskog farmskog stočarstva, jer je veliki proizvođač kukuruza, krmnog </a:t>
            </a:r>
            <a:r>
              <a:rPr lang="vi-VN" sz="2400" dirty="0" smtClean="0"/>
              <a:t>bilja</a:t>
            </a:r>
            <a:r>
              <a:rPr lang="hr-HR" sz="2400" dirty="0" smtClean="0">
                <a:latin typeface="Century Gothic" pitchFamily="34" charset="0"/>
              </a:rPr>
              <a:t>.</a:t>
            </a:r>
            <a:endParaRPr lang="en-US" sz="2400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Proizvodjaci imaju znanje i raspolazu sa  velikim kapacitetima</a:t>
            </a:r>
          </a:p>
          <a:p>
            <a:r>
              <a:rPr lang="en-US" dirty="0" err="1" smtClean="0"/>
              <a:t>Stočarska</a:t>
            </a:r>
            <a:r>
              <a:rPr lang="en-US" dirty="0" smtClean="0"/>
              <a:t> </a:t>
            </a:r>
            <a:r>
              <a:rPr lang="en-US" dirty="0" err="1" smtClean="0"/>
              <a:t>proizvodnja</a:t>
            </a:r>
            <a:r>
              <a:rPr lang="en-US" dirty="0" smtClean="0"/>
              <a:t> </a:t>
            </a:r>
            <a:r>
              <a:rPr lang="en-US" dirty="0" err="1" smtClean="0"/>
              <a:t>organizovana</a:t>
            </a:r>
            <a:r>
              <a:rPr lang="en-US" dirty="0" smtClean="0"/>
              <a:t> je na </a:t>
            </a:r>
            <a:r>
              <a:rPr lang="en-US" dirty="0" err="1" smtClean="0"/>
              <a:t>velikom</a:t>
            </a:r>
            <a:r>
              <a:rPr lang="en-US" dirty="0" smtClean="0"/>
              <a:t> </a:t>
            </a:r>
            <a:r>
              <a:rPr lang="en-US" dirty="0" err="1" smtClean="0"/>
              <a:t>broju</a:t>
            </a:r>
            <a:r>
              <a:rPr lang="en-US" dirty="0" smtClean="0"/>
              <a:t> </a:t>
            </a:r>
            <a:r>
              <a:rPr lang="en-US" dirty="0" err="1" smtClean="0"/>
              <a:t>malih</a:t>
            </a:r>
            <a:r>
              <a:rPr lang="en-US" dirty="0" smtClean="0"/>
              <a:t> </a:t>
            </a:r>
            <a:r>
              <a:rPr lang="en-US" dirty="0" err="1" smtClean="0"/>
              <a:t>poljoprivrednih</a:t>
            </a:r>
            <a:r>
              <a:rPr lang="en-US" dirty="0" smtClean="0"/>
              <a:t> </a:t>
            </a:r>
            <a:r>
              <a:rPr lang="en-US" dirty="0" err="1" smtClean="0"/>
              <a:t>gazdinstava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2056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46</TotalTime>
  <Words>383</Words>
  <Application>Microsoft Office PowerPoint</Application>
  <PresentationFormat>On-screen Show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Razvoj agrarne politike Srbije</vt:lpstr>
      <vt:lpstr>PowerPoint Presentation</vt:lpstr>
      <vt:lpstr>Prednosti Srbije u razvoju:</vt:lpstr>
      <vt:lpstr>. Poljoprivreda, selo i prehrambena industrija imaju veliki značaj u društveno-ekonomskom razvoju</vt:lpstr>
      <vt:lpstr>Ekonomski razvoj i konkurentnost poljoprivrede Srbije zavisi od:</vt:lpstr>
      <vt:lpstr>Konkurentnost u proizvodnji se može povećati :</vt:lpstr>
      <vt:lpstr>Povećanje produktivnosti zavisi od agroekoloških uslova, korišćenja proizvodnih kapaciteta, njihove veličine i opremljenosti i ostvarenog prinosa po proizvodnoj jedinici</vt:lpstr>
      <vt:lpstr>Voćarstvo i vinogradarstvo su perspektivne proizvodne i razvojne delatnosti u Srbiji</vt:lpstr>
      <vt:lpstr>Srbija ima povoljne uslove za razvoj svih vrsta konvencionalnog i organskog farmskog stočarstva, jer je veliki proizvođač kukuruza, krmnog bilja.</vt:lpstr>
      <vt:lpstr>Govedarstvo je najvažnija proizvodnja u stočarstvu, prioritetno za mala i srednja poljoprivredna gazdinstva. Broj goveda se kontinuirano smanjuje, sto je potrebno promeniti.</vt:lpstr>
      <vt:lpstr>Savremena mehanizacija, oprema i objekti su od izuzetnog značaja za poljoprivredni i ruralni razvoj</vt:lpstr>
      <vt:lpstr>Prisutna je brojnost mehanizacije koja je tehnički zastarela. Mala i srednja gazdinstva imaju staru mehanizaciju koja je tehnološki prevaziđena. Zastarelost mehanizacije utiče na produktivnost i ekonomičnost u proizvodnji</vt:lpstr>
      <vt:lpstr>Hvala na paznji.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Razvoj agrarne politike Srbije</dc:title>
  <dc:creator>Windows User</dc:creator>
  <cp:lastModifiedBy>Windows User</cp:lastModifiedBy>
  <cp:revision>5</cp:revision>
  <dcterms:created xsi:type="dcterms:W3CDTF">2021-05-24T10:01:01Z</dcterms:created>
  <dcterms:modified xsi:type="dcterms:W3CDTF">2021-05-24T10:47:37Z</dcterms:modified>
</cp:coreProperties>
</file>