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7" r:id="rId2"/>
    <p:sldMasterId id="2147483695" r:id="rId3"/>
  </p:sldMasterIdLst>
  <p:notesMasterIdLst>
    <p:notesMasterId r:id="rId22"/>
  </p:notesMasterIdLst>
  <p:sldIdLst>
    <p:sldId id="319" r:id="rId4"/>
    <p:sldId id="311" r:id="rId5"/>
    <p:sldId id="309" r:id="rId6"/>
    <p:sldId id="284" r:id="rId7"/>
    <p:sldId id="313" r:id="rId8"/>
    <p:sldId id="262" r:id="rId9"/>
    <p:sldId id="266" r:id="rId10"/>
    <p:sldId id="308" r:id="rId11"/>
    <p:sldId id="315" r:id="rId12"/>
    <p:sldId id="263" r:id="rId13"/>
    <p:sldId id="270" r:id="rId14"/>
    <p:sldId id="259" r:id="rId15"/>
    <p:sldId id="320" r:id="rId16"/>
    <p:sldId id="317" r:id="rId17"/>
    <p:sldId id="274" r:id="rId18"/>
    <p:sldId id="278" r:id="rId19"/>
    <p:sldId id="260" r:id="rId20"/>
    <p:sldId id="271" r:id="rId2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544-40E6-9461-483FA7EC4F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44-40E6-9461-483FA7EC4F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E544-40E6-9461-483FA7EC4F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B6B3673-3FAA-446F-8275-F9E927A3638F}" type="VALUE">
                      <a:rPr lang="en-US" sz="2000" smtClean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pPr>
                        <a:defRPr sz="2000">
                          <a:solidFill>
                            <a:schemeClr val="bg1">
                              <a:lumMod val="10000"/>
                            </a:schemeClr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544-40E6-9461-483FA7EC4F02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97D33BC-4250-413D-9306-6C5A61A1C410}" type="VALUE">
                      <a:rPr lang="en-US" sz="2000" smtClean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pPr>
                        <a:defRPr sz="2000">
                          <a:solidFill>
                            <a:schemeClr val="bg1">
                              <a:lumMod val="10000"/>
                            </a:schemeClr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544-40E6-9461-483FA7EC4F02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6.3946276246719155E-2"/>
                  <c:y val="0.12984817913385827"/>
                </c:manualLayout>
              </c:layout>
              <c:tx>
                <c:rich>
                  <a:bodyPr/>
                  <a:lstStyle/>
                  <a:p>
                    <a:fld id="{E5EEB32C-42DB-4828-AF9C-1EBBEBFF986C}" type="VALUE">
                      <a:rPr lang="en-US" sz="2000" smtClean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544-40E6-9461-483FA7EC4F02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Indijski potkontinent</c:v>
                </c:pt>
                <c:pt idx="1">
                  <c:v>Afrika i ostatak Azije</c:v>
                </c:pt>
                <c:pt idx="2">
                  <c:v>Latinska Amerika i ostatak sveta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</c:v>
                </c:pt>
                <c:pt idx="1">
                  <c:v>0.4</c:v>
                </c:pt>
                <c:pt idx="2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544-40E6-9461-483FA7EC4F0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63DB1-1A29-4C5C-8E93-C5A101469C2E}" type="datetimeFigureOut">
              <a:rPr lang="sr-Latn-RS" smtClean="0"/>
              <a:t>25.3.2021.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02578-7E2A-4087-AE11-0D81BB2FF23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5871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cfb2aa57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cfb2aa57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2195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7d11bbb8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7d11bbb8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6898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ad623ecff9_0_129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ad623ecff9_0_129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6061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ad623ecff9_0_129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ad623ecff9_0_129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8009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ad623ecff9_0_12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ad623ecff9_0_12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2352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ad623ecff9_0_129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ad623ecff9_0_129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7220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ad623ecff9_0_127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ad623ecff9_0_127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357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7d11bbb8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7d11bbb8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1402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ad623ecff9_0_13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ad623ecff9_0_13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1721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ad623ecff9_0_127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ad623ecff9_0_127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391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ad623ecff9_0_128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ad623ecff9_0_128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7277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ad623ecff9_0_12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ad623ecff9_0_12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5435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ad623ecff9_0_128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ad623ecff9_0_128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1596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ad623ecff9_0_12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ad623ecff9_0_12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2565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/>
          <p:nvPr/>
        </p:nvSpPr>
        <p:spPr>
          <a:xfrm>
            <a:off x="0" y="403800"/>
            <a:ext cx="6083200" cy="6050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" name="Google Shape;174;p32"/>
          <p:cNvSpPr txBox="1">
            <a:spLocks noGrp="1"/>
          </p:cNvSpPr>
          <p:nvPr>
            <p:ph type="title"/>
          </p:nvPr>
        </p:nvSpPr>
        <p:spPr>
          <a:xfrm>
            <a:off x="982100" y="3421056"/>
            <a:ext cx="45648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32"/>
          <p:cNvSpPr txBox="1">
            <a:spLocks noGrp="1"/>
          </p:cNvSpPr>
          <p:nvPr>
            <p:ph type="title" idx="2" hasCustomPrompt="1"/>
          </p:nvPr>
        </p:nvSpPr>
        <p:spPr>
          <a:xfrm>
            <a:off x="982100" y="2103300"/>
            <a:ext cx="4076400" cy="18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6" name="Google Shape;176;p32"/>
          <p:cNvSpPr txBox="1">
            <a:spLocks noGrp="1"/>
          </p:cNvSpPr>
          <p:nvPr>
            <p:ph type="subTitle" idx="1"/>
          </p:nvPr>
        </p:nvSpPr>
        <p:spPr>
          <a:xfrm>
            <a:off x="982100" y="4083611"/>
            <a:ext cx="4329200" cy="5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2446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0"/>
          <p:cNvSpPr/>
          <p:nvPr/>
        </p:nvSpPr>
        <p:spPr>
          <a:xfrm>
            <a:off x="-56467" y="1015800"/>
            <a:ext cx="12375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8" name="Google Shape;268;p50"/>
          <p:cNvSpPr txBox="1">
            <a:spLocks noGrp="1"/>
          </p:cNvSpPr>
          <p:nvPr>
            <p:ph type="title"/>
          </p:nvPr>
        </p:nvSpPr>
        <p:spPr>
          <a:xfrm>
            <a:off x="1413200" y="2529867"/>
            <a:ext cx="5362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Playfair Display"/>
              <a:buNone/>
              <a:defRPr sz="30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50"/>
          <p:cNvSpPr txBox="1">
            <a:spLocks noGrp="1"/>
          </p:cNvSpPr>
          <p:nvPr>
            <p:ph type="subTitle" idx="1"/>
          </p:nvPr>
        </p:nvSpPr>
        <p:spPr>
          <a:xfrm>
            <a:off x="1413200" y="4719700"/>
            <a:ext cx="4932400" cy="3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 Light"/>
              <a:buNone/>
              <a:defRPr sz="1867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50"/>
          <p:cNvSpPr/>
          <p:nvPr/>
        </p:nvSpPr>
        <p:spPr>
          <a:xfrm>
            <a:off x="-183467" y="1015800"/>
            <a:ext cx="10769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27228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52"/>
          <p:cNvSpPr txBox="1">
            <a:spLocks noGrp="1"/>
          </p:cNvSpPr>
          <p:nvPr>
            <p:ph type="title" hasCustomPrompt="1"/>
          </p:nvPr>
        </p:nvSpPr>
        <p:spPr>
          <a:xfrm>
            <a:off x="6620241" y="11380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8" name="Google Shape;288;p52"/>
          <p:cNvSpPr txBox="1">
            <a:spLocks noGrp="1"/>
          </p:cNvSpPr>
          <p:nvPr>
            <p:ph type="body" idx="1"/>
          </p:nvPr>
        </p:nvSpPr>
        <p:spPr>
          <a:xfrm>
            <a:off x="6620241" y="1904100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52"/>
          <p:cNvSpPr txBox="1">
            <a:spLocks noGrp="1"/>
          </p:cNvSpPr>
          <p:nvPr>
            <p:ph type="title" idx="2" hasCustomPrompt="1"/>
          </p:nvPr>
        </p:nvSpPr>
        <p:spPr>
          <a:xfrm>
            <a:off x="6620241" y="26652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0" name="Google Shape;290;p52"/>
          <p:cNvSpPr txBox="1">
            <a:spLocks noGrp="1"/>
          </p:cNvSpPr>
          <p:nvPr>
            <p:ph type="body" idx="3"/>
          </p:nvPr>
        </p:nvSpPr>
        <p:spPr>
          <a:xfrm>
            <a:off x="6620241" y="3433135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1" name="Google Shape;291;p52"/>
          <p:cNvSpPr txBox="1">
            <a:spLocks noGrp="1"/>
          </p:cNvSpPr>
          <p:nvPr>
            <p:ph type="title" idx="4" hasCustomPrompt="1"/>
          </p:nvPr>
        </p:nvSpPr>
        <p:spPr>
          <a:xfrm>
            <a:off x="6620241" y="4196900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2" name="Google Shape;292;p52"/>
          <p:cNvSpPr txBox="1">
            <a:spLocks noGrp="1"/>
          </p:cNvSpPr>
          <p:nvPr>
            <p:ph type="body" idx="5"/>
          </p:nvPr>
        </p:nvSpPr>
        <p:spPr>
          <a:xfrm>
            <a:off x="6620241" y="4963833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3" name="Google Shape;293;p52"/>
          <p:cNvSpPr/>
          <p:nvPr/>
        </p:nvSpPr>
        <p:spPr>
          <a:xfrm>
            <a:off x="4285900" y="3429000"/>
            <a:ext cx="792400" cy="319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320642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1_Title and two columns 1"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5"/>
          <p:cNvSpPr/>
          <p:nvPr/>
        </p:nvSpPr>
        <p:spPr>
          <a:xfrm>
            <a:off x="-15600" y="3850203"/>
            <a:ext cx="12223200" cy="31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5" name="Google Shape;315;p55"/>
          <p:cNvSpPr txBox="1">
            <a:spLocks noGrp="1"/>
          </p:cNvSpPr>
          <p:nvPr>
            <p:ph type="subTitle" idx="1"/>
          </p:nvPr>
        </p:nvSpPr>
        <p:spPr>
          <a:xfrm>
            <a:off x="1010303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6" name="Google Shape;316;p55"/>
          <p:cNvSpPr txBox="1">
            <a:spLocks noGrp="1"/>
          </p:cNvSpPr>
          <p:nvPr>
            <p:ph type="subTitle" idx="2"/>
          </p:nvPr>
        </p:nvSpPr>
        <p:spPr>
          <a:xfrm>
            <a:off x="7148897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7" name="Google Shape;317;p55"/>
          <p:cNvSpPr txBox="1">
            <a:spLocks noGrp="1"/>
          </p:cNvSpPr>
          <p:nvPr>
            <p:ph type="title"/>
          </p:nvPr>
        </p:nvSpPr>
        <p:spPr>
          <a:xfrm>
            <a:off x="1654703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8" name="Google Shape;318;p55"/>
          <p:cNvSpPr txBox="1">
            <a:spLocks noGrp="1"/>
          </p:cNvSpPr>
          <p:nvPr>
            <p:ph type="title" idx="3"/>
          </p:nvPr>
        </p:nvSpPr>
        <p:spPr>
          <a:xfrm>
            <a:off x="7793297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9" name="Google Shape;319;p55"/>
          <p:cNvSpPr txBox="1">
            <a:spLocks noGrp="1"/>
          </p:cNvSpPr>
          <p:nvPr>
            <p:ph type="title" idx="4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layfair Display"/>
              <a:buNone/>
              <a:defRPr sz="3467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8327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1_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0" y="1325233"/>
            <a:ext cx="77448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C6C9C6">
              <a:alpha val="764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1"/>
          </p:nvPr>
        </p:nvSpPr>
        <p:spPr>
          <a:xfrm>
            <a:off x="907200" y="3248233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ubTitle" idx="2"/>
          </p:nvPr>
        </p:nvSpPr>
        <p:spPr>
          <a:xfrm>
            <a:off x="907200" y="3908367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ue Ellen Francisco"/>
              <a:buNone/>
              <a:defRPr sz="2400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337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Opening slide">
    <p:bg>
      <p:bgPr>
        <a:solidFill>
          <a:srgbClr val="F3F3F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2565600"/>
            <a:ext cx="26600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10902233" y="2777600"/>
            <a:ext cx="1289600" cy="130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60000" y="2240800"/>
            <a:ext cx="4508000" cy="237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9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8029200" y="2951000"/>
            <a:ext cx="32028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 Light"/>
              <a:buNone/>
              <a:defRPr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6559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bg>
      <p:bgPr>
        <a:solidFill>
          <a:srgbClr val="F3F3F3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2660000" cy="6118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25;p4"/>
          <p:cNvSpPr/>
          <p:nvPr/>
        </p:nvSpPr>
        <p:spPr>
          <a:xfrm>
            <a:off x="3389200" y="720000"/>
            <a:ext cx="8802800" cy="4075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" name="Google Shape;26;p4"/>
          <p:cNvSpPr txBox="1">
            <a:spLocks noGrp="1"/>
          </p:cNvSpPr>
          <p:nvPr>
            <p:ph type="subTitle" idx="1"/>
          </p:nvPr>
        </p:nvSpPr>
        <p:spPr>
          <a:xfrm>
            <a:off x="858269" y="4210920"/>
            <a:ext cx="46600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Barlow Semi Condensed"/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 flipH="1">
            <a:off x="858429" y="2752967"/>
            <a:ext cx="65584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80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0096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rgbClr val="F3F3F3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6333333" y="1551400"/>
            <a:ext cx="4637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30" name="Google Shape;30;p5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" name="Google Shape;31;p5"/>
          <p:cNvSpPr txBox="1">
            <a:spLocks noGrp="1"/>
          </p:cNvSpPr>
          <p:nvPr>
            <p:ph type="ctrTitle"/>
          </p:nvPr>
        </p:nvSpPr>
        <p:spPr>
          <a:xfrm flipH="1">
            <a:off x="960165" y="570099"/>
            <a:ext cx="446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/>
          <p:nvPr/>
        </p:nvSpPr>
        <p:spPr>
          <a:xfrm>
            <a:off x="10223667" y="720000"/>
            <a:ext cx="1968400" cy="2618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" name="Google Shape;33;p5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39434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Two columns">
    <p:bg>
      <p:bgPr>
        <a:solidFill>
          <a:srgbClr val="F3F3F3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/>
          <p:nvPr/>
        </p:nvSpPr>
        <p:spPr>
          <a:xfrm>
            <a:off x="7988233" y="0"/>
            <a:ext cx="1204800" cy="5091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6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6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38" name="Google Shape;38;p6"/>
          <p:cNvSpPr/>
          <p:nvPr/>
        </p:nvSpPr>
        <p:spPr>
          <a:xfrm>
            <a:off x="2998967" y="1766767"/>
            <a:ext cx="1204800" cy="5091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" name="Google Shape;39;p6"/>
          <p:cNvSpPr txBox="1">
            <a:spLocks noGrp="1"/>
          </p:cNvSpPr>
          <p:nvPr>
            <p:ph type="subTitle" idx="1"/>
          </p:nvPr>
        </p:nvSpPr>
        <p:spPr>
          <a:xfrm>
            <a:off x="1646800" y="2684300"/>
            <a:ext cx="39088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ubTitle" idx="2"/>
          </p:nvPr>
        </p:nvSpPr>
        <p:spPr>
          <a:xfrm>
            <a:off x="6669467" y="3227063"/>
            <a:ext cx="38424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ctrTitle"/>
          </p:nvPr>
        </p:nvSpPr>
        <p:spPr>
          <a:xfrm flipH="1">
            <a:off x="960300" y="570100"/>
            <a:ext cx="109556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9049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0" y="1325233"/>
            <a:ext cx="77448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C6C9C6">
              <a:alpha val="764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1"/>
          </p:nvPr>
        </p:nvSpPr>
        <p:spPr>
          <a:xfrm>
            <a:off x="907200" y="3248233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ubTitle" idx="2"/>
          </p:nvPr>
        </p:nvSpPr>
        <p:spPr>
          <a:xfrm>
            <a:off x="907200" y="3908367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ue Ellen Francisco"/>
              <a:buNone/>
              <a:defRPr sz="2400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8967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rgbClr val="F3F3F3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9" name="Google Shape;49;p8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50" name="Google Shape;50;p8"/>
          <p:cNvSpPr txBox="1">
            <a:spLocks noGrp="1"/>
          </p:cNvSpPr>
          <p:nvPr>
            <p:ph type="ctrTitle"/>
          </p:nvPr>
        </p:nvSpPr>
        <p:spPr>
          <a:xfrm flipH="1">
            <a:off x="960165" y="570099"/>
            <a:ext cx="446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72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ítulo " type="titleOnly">
  <p:cSld name="Solo título "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7319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Three columns">
    <p:bg>
      <p:bgPr>
        <a:solidFill>
          <a:srgbClr val="F3F3F3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9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54" name="Google Shape;54;p9"/>
          <p:cNvSpPr txBox="1">
            <a:spLocks noGrp="1"/>
          </p:cNvSpPr>
          <p:nvPr>
            <p:ph type="ctrTitle"/>
          </p:nvPr>
        </p:nvSpPr>
        <p:spPr>
          <a:xfrm flipH="1">
            <a:off x="960165" y="570099"/>
            <a:ext cx="446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9847600" y="0"/>
            <a:ext cx="2344400" cy="68580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6" name="Google Shape;56;p9"/>
          <p:cNvSpPr/>
          <p:nvPr/>
        </p:nvSpPr>
        <p:spPr>
          <a:xfrm>
            <a:off x="5493600" y="3544800"/>
            <a:ext cx="1204800" cy="2510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" name="Google Shape;57;p9"/>
          <p:cNvSpPr/>
          <p:nvPr/>
        </p:nvSpPr>
        <p:spPr>
          <a:xfrm>
            <a:off x="8343633" y="3544800"/>
            <a:ext cx="1204800" cy="2510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" name="Google Shape;58;p9"/>
          <p:cNvSpPr/>
          <p:nvPr/>
        </p:nvSpPr>
        <p:spPr>
          <a:xfrm>
            <a:off x="2643567" y="3544800"/>
            <a:ext cx="1204800" cy="2510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" name="Google Shape;59;p9"/>
          <p:cNvSpPr txBox="1">
            <a:spLocks noGrp="1"/>
          </p:cNvSpPr>
          <p:nvPr>
            <p:ph type="subTitle" idx="1"/>
          </p:nvPr>
        </p:nvSpPr>
        <p:spPr>
          <a:xfrm>
            <a:off x="1908183" y="4795200"/>
            <a:ext cx="2675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ubTitle" idx="2"/>
          </p:nvPr>
        </p:nvSpPr>
        <p:spPr>
          <a:xfrm>
            <a:off x="4758216" y="4795200"/>
            <a:ext cx="2675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ubTitle" idx="3"/>
          </p:nvPr>
        </p:nvSpPr>
        <p:spPr>
          <a:xfrm>
            <a:off x="7608249" y="4795200"/>
            <a:ext cx="2675600" cy="9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4107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">
  <p:cSld name="Two columns 1">
    <p:bg>
      <p:bgPr>
        <a:solidFill>
          <a:srgbClr val="F3F3F3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/>
          <p:nvPr/>
        </p:nvSpPr>
        <p:spPr>
          <a:xfrm>
            <a:off x="2932721" y="2325800"/>
            <a:ext cx="1204800" cy="3782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" name="Google Shape;64;p10"/>
          <p:cNvSpPr/>
          <p:nvPr/>
        </p:nvSpPr>
        <p:spPr>
          <a:xfrm>
            <a:off x="8054480" y="2325800"/>
            <a:ext cx="1204800" cy="3782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5" name="Google Shape;65;p10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" name="Google Shape;66;p10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67" name="Google Shape;67;p10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/>
          <p:nvPr/>
        </p:nvSpPr>
        <p:spPr>
          <a:xfrm>
            <a:off x="9847600" y="0"/>
            <a:ext cx="2344400" cy="1072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" name="Google Shape;69;p10"/>
          <p:cNvSpPr txBox="1">
            <a:spLocks noGrp="1"/>
          </p:cNvSpPr>
          <p:nvPr>
            <p:ph type="ctrTitle" idx="2"/>
          </p:nvPr>
        </p:nvSpPr>
        <p:spPr>
          <a:xfrm>
            <a:off x="1238837" y="23258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ubTitle" idx="1"/>
          </p:nvPr>
        </p:nvSpPr>
        <p:spPr>
          <a:xfrm>
            <a:off x="1238597" y="30473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ctrTitle" idx="3"/>
          </p:nvPr>
        </p:nvSpPr>
        <p:spPr>
          <a:xfrm>
            <a:off x="6360596" y="23258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ubTitle" idx="4"/>
          </p:nvPr>
        </p:nvSpPr>
        <p:spPr>
          <a:xfrm>
            <a:off x="6360355" y="30473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257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1">
  <p:cSld name="Three columns 1">
    <p:bg>
      <p:bgPr>
        <a:solidFill>
          <a:srgbClr val="F3F3F3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/>
          <p:nvPr/>
        </p:nvSpPr>
        <p:spPr>
          <a:xfrm>
            <a:off x="7475600" y="1216167"/>
            <a:ext cx="1204800" cy="5267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5" name="Google Shape;75;p11"/>
          <p:cNvSpPr/>
          <p:nvPr/>
        </p:nvSpPr>
        <p:spPr>
          <a:xfrm>
            <a:off x="2173767" y="3030967"/>
            <a:ext cx="1204800" cy="261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6" name="Google Shape;76;p11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7" name="Google Shape;77;p11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78" name="Google Shape;78;p11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ctrTitle" idx="2"/>
          </p:nvPr>
        </p:nvSpPr>
        <p:spPr>
          <a:xfrm>
            <a:off x="2957779" y="2996248"/>
            <a:ext cx="33660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ubTitle" idx="1"/>
          </p:nvPr>
        </p:nvSpPr>
        <p:spPr>
          <a:xfrm>
            <a:off x="2957603" y="3717847"/>
            <a:ext cx="33660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ctrTitle" idx="3"/>
          </p:nvPr>
        </p:nvSpPr>
        <p:spPr>
          <a:xfrm>
            <a:off x="4195124" y="1263011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ubTitle" idx="4"/>
          </p:nvPr>
        </p:nvSpPr>
        <p:spPr>
          <a:xfrm>
            <a:off x="4194931" y="1984609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ctrTitle" idx="5"/>
          </p:nvPr>
        </p:nvSpPr>
        <p:spPr>
          <a:xfrm>
            <a:off x="4195124" y="4729500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ubTitle" idx="6"/>
          </p:nvPr>
        </p:nvSpPr>
        <p:spPr>
          <a:xfrm>
            <a:off x="4194931" y="5451099"/>
            <a:ext cx="36880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58573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2">
  <p:cSld name="Three columns 2">
    <p:bg>
      <p:bgPr>
        <a:solidFill>
          <a:srgbClr val="F3F3F3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>
            <a:off x="2118233" y="2752627"/>
            <a:ext cx="848400" cy="319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7" name="Google Shape;87;p12"/>
          <p:cNvSpPr/>
          <p:nvPr/>
        </p:nvSpPr>
        <p:spPr>
          <a:xfrm>
            <a:off x="5671805" y="2752627"/>
            <a:ext cx="848400" cy="319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8" name="Google Shape;88;p12"/>
          <p:cNvSpPr/>
          <p:nvPr/>
        </p:nvSpPr>
        <p:spPr>
          <a:xfrm>
            <a:off x="9225401" y="2752627"/>
            <a:ext cx="848400" cy="319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" name="Google Shape;89;p12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" name="Google Shape;90;p12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91" name="Google Shape;91;p12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ctrTitle" idx="2"/>
          </p:nvPr>
        </p:nvSpPr>
        <p:spPr>
          <a:xfrm>
            <a:off x="878300" y="20256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subTitle" idx="1"/>
          </p:nvPr>
        </p:nvSpPr>
        <p:spPr>
          <a:xfrm>
            <a:off x="878267" y="27472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ctrTitle" idx="3"/>
          </p:nvPr>
        </p:nvSpPr>
        <p:spPr>
          <a:xfrm>
            <a:off x="4431816" y="20256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ubTitle" idx="4"/>
          </p:nvPr>
        </p:nvSpPr>
        <p:spPr>
          <a:xfrm>
            <a:off x="4431816" y="27472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ctrTitle" idx="5"/>
          </p:nvPr>
        </p:nvSpPr>
        <p:spPr>
          <a:xfrm>
            <a:off x="7985316" y="20256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subTitle" idx="6"/>
          </p:nvPr>
        </p:nvSpPr>
        <p:spPr>
          <a:xfrm>
            <a:off x="7985316" y="27472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361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3">
  <p:cSld name="Three columns 3">
    <p:bg>
      <p:bgPr>
        <a:solidFill>
          <a:srgbClr val="F3F3F3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0" name="Google Shape;100;p13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01" name="Google Shape;101;p13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ctrTitle" idx="2"/>
          </p:nvPr>
        </p:nvSpPr>
        <p:spPr>
          <a:xfrm>
            <a:off x="878300" y="39743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1"/>
          </p:nvPr>
        </p:nvSpPr>
        <p:spPr>
          <a:xfrm>
            <a:off x="878267" y="46959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ctrTitle" idx="3"/>
          </p:nvPr>
        </p:nvSpPr>
        <p:spPr>
          <a:xfrm>
            <a:off x="4431816" y="39743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4"/>
          </p:nvPr>
        </p:nvSpPr>
        <p:spPr>
          <a:xfrm>
            <a:off x="4431816" y="46959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ctrTitle" idx="5"/>
          </p:nvPr>
        </p:nvSpPr>
        <p:spPr>
          <a:xfrm>
            <a:off x="7985316" y="39743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6"/>
          </p:nvPr>
        </p:nvSpPr>
        <p:spPr>
          <a:xfrm>
            <a:off x="7985316" y="4695900"/>
            <a:ext cx="3328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08" name="Google Shape;108;p13"/>
          <p:cNvSpPr/>
          <p:nvPr/>
        </p:nvSpPr>
        <p:spPr>
          <a:xfrm>
            <a:off x="2160900" y="2521400"/>
            <a:ext cx="763200" cy="763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9" name="Google Shape;109;p13"/>
          <p:cNvSpPr/>
          <p:nvPr/>
        </p:nvSpPr>
        <p:spPr>
          <a:xfrm>
            <a:off x="5714400" y="2521400"/>
            <a:ext cx="763200" cy="763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13"/>
          <p:cNvSpPr/>
          <p:nvPr/>
        </p:nvSpPr>
        <p:spPr>
          <a:xfrm>
            <a:off x="9267900" y="2521400"/>
            <a:ext cx="763200" cy="763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135954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2">
  <p:cSld name="Two columns 2">
    <p:bg>
      <p:bgPr>
        <a:solidFill>
          <a:srgbClr val="F3F3F3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/>
          <p:nvPr/>
        </p:nvSpPr>
        <p:spPr>
          <a:xfrm>
            <a:off x="2362800" y="5083100"/>
            <a:ext cx="2344400" cy="1774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14"/>
          <p:cNvSpPr/>
          <p:nvPr/>
        </p:nvSpPr>
        <p:spPr>
          <a:xfrm>
            <a:off x="7484800" y="3034533"/>
            <a:ext cx="2344400" cy="38236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" name="Google Shape;114;p14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" name="Google Shape;115;p14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16" name="Google Shape;116;p14"/>
          <p:cNvSpPr txBox="1">
            <a:spLocks noGrp="1"/>
          </p:cNvSpPr>
          <p:nvPr>
            <p:ph type="ctrTitle"/>
          </p:nvPr>
        </p:nvSpPr>
        <p:spPr>
          <a:xfrm flipH="1">
            <a:off x="960068" y="570100"/>
            <a:ext cx="75312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ctrTitle" idx="2"/>
          </p:nvPr>
        </p:nvSpPr>
        <p:spPr>
          <a:xfrm>
            <a:off x="1238837" y="46009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Barlow Semi Condensed Light"/>
              <a:buNone/>
              <a:defRPr sz="1867"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1"/>
          </p:nvPr>
        </p:nvSpPr>
        <p:spPr>
          <a:xfrm>
            <a:off x="1238597" y="53224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ctrTitle" idx="3"/>
          </p:nvPr>
        </p:nvSpPr>
        <p:spPr>
          <a:xfrm>
            <a:off x="6360596" y="4600900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Barlow Semi Condensed Light"/>
              <a:buNone/>
              <a:defRPr sz="1867"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Semi Condensed Light"/>
              <a:buNone/>
              <a:defRPr sz="1867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subTitle" idx="4"/>
          </p:nvPr>
        </p:nvSpPr>
        <p:spPr>
          <a:xfrm>
            <a:off x="6360355" y="5322496"/>
            <a:ext cx="4592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Sue Ellen Francisco"/>
              <a:buNone/>
              <a:defRPr sz="1467"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90033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3">
  <p:cSld name="Two columns 3">
    <p:bg>
      <p:bgPr>
        <a:solidFill>
          <a:srgbClr val="F3F3F3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/>
          <p:nvPr/>
        </p:nvSpPr>
        <p:spPr>
          <a:xfrm>
            <a:off x="2284633" y="2122367"/>
            <a:ext cx="7622800" cy="33112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23" name="Google Shape;123;p15"/>
          <p:cNvSpPr/>
          <p:nvPr/>
        </p:nvSpPr>
        <p:spPr>
          <a:xfrm>
            <a:off x="0" y="0"/>
            <a:ext cx="40804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" name="Google Shape;124;p15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25" name="Google Shape;125;p15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ctrTitle" idx="2"/>
          </p:nvPr>
        </p:nvSpPr>
        <p:spPr>
          <a:xfrm>
            <a:off x="1171151" y="4025033"/>
            <a:ext cx="20612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subTitle" idx="1"/>
          </p:nvPr>
        </p:nvSpPr>
        <p:spPr>
          <a:xfrm>
            <a:off x="1171117" y="4411100"/>
            <a:ext cx="20612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ctrTitle" idx="3"/>
          </p:nvPr>
        </p:nvSpPr>
        <p:spPr>
          <a:xfrm>
            <a:off x="8959684" y="4025033"/>
            <a:ext cx="20612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ubTitle" idx="4"/>
          </p:nvPr>
        </p:nvSpPr>
        <p:spPr>
          <a:xfrm>
            <a:off x="8959689" y="4411033"/>
            <a:ext cx="20612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28493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ing slide">
  <p:cSld name="Ending slide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/>
          <p:nvPr/>
        </p:nvSpPr>
        <p:spPr>
          <a:xfrm>
            <a:off x="0" y="2578221"/>
            <a:ext cx="26600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2" name="Google Shape;132;p16"/>
          <p:cNvSpPr/>
          <p:nvPr/>
        </p:nvSpPr>
        <p:spPr>
          <a:xfrm>
            <a:off x="10521200" y="3327521"/>
            <a:ext cx="1670800" cy="1957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16"/>
          <p:cNvSpPr/>
          <p:nvPr/>
        </p:nvSpPr>
        <p:spPr>
          <a:xfrm>
            <a:off x="0" y="3327521"/>
            <a:ext cx="4080400" cy="1957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34" name="Google Shape;134;p16"/>
          <p:cNvSpPr txBox="1">
            <a:spLocks noGrp="1"/>
          </p:cNvSpPr>
          <p:nvPr>
            <p:ph type="ctrTitle"/>
          </p:nvPr>
        </p:nvSpPr>
        <p:spPr>
          <a:xfrm>
            <a:off x="960000" y="938500"/>
            <a:ext cx="8605600" cy="23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1"/>
          </p:nvPr>
        </p:nvSpPr>
        <p:spPr>
          <a:xfrm>
            <a:off x="960000" y="3499500"/>
            <a:ext cx="2394000" cy="9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 Light"/>
              <a:buNone/>
              <a:defRPr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01944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0" y="2578221"/>
            <a:ext cx="26600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17"/>
          <p:cNvSpPr/>
          <p:nvPr/>
        </p:nvSpPr>
        <p:spPr>
          <a:xfrm>
            <a:off x="10521200" y="3327521"/>
            <a:ext cx="1670800" cy="1957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17"/>
          <p:cNvSpPr/>
          <p:nvPr/>
        </p:nvSpPr>
        <p:spPr>
          <a:xfrm>
            <a:off x="0" y="3327533"/>
            <a:ext cx="8244800" cy="35432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40" name="Google Shape;140;p17"/>
          <p:cNvSpPr txBox="1">
            <a:spLocks noGrp="1"/>
          </p:cNvSpPr>
          <p:nvPr>
            <p:ph type="ctrTitle"/>
          </p:nvPr>
        </p:nvSpPr>
        <p:spPr>
          <a:xfrm>
            <a:off x="960000" y="938500"/>
            <a:ext cx="8605600" cy="23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subTitle" idx="1"/>
          </p:nvPr>
        </p:nvSpPr>
        <p:spPr>
          <a:xfrm>
            <a:off x="960000" y="3499500"/>
            <a:ext cx="6450800" cy="9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 Light"/>
              <a:buNone/>
              <a:defRPr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arlow Semi Condensed Light"/>
              <a:buNone/>
              <a:defRPr sz="3733">
                <a:solidFill>
                  <a:srgbClr val="FFFFFF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09828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4">
  <p:cSld name="Two columns 4">
    <p:bg>
      <p:bgPr>
        <a:solidFill>
          <a:srgbClr val="F3F3F3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/>
          <p:nvPr/>
        </p:nvSpPr>
        <p:spPr>
          <a:xfrm>
            <a:off x="33" y="2122367"/>
            <a:ext cx="12192000" cy="43608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144" name="Google Shape;144;p18"/>
          <p:cNvSpPr/>
          <p:nvPr/>
        </p:nvSpPr>
        <p:spPr>
          <a:xfrm>
            <a:off x="0" y="0"/>
            <a:ext cx="8197600" cy="1072800"/>
          </a:xfrm>
          <a:prstGeom prst="rect">
            <a:avLst/>
          </a:prstGeom>
          <a:solidFill>
            <a:srgbClr val="A7B1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" name="Google Shape;145;p18"/>
          <p:cNvSpPr txBox="1">
            <a:spLocks noGrp="1"/>
          </p:cNvSpPr>
          <p:nvPr>
            <p:ph type="ctrTitle"/>
          </p:nvPr>
        </p:nvSpPr>
        <p:spPr>
          <a:xfrm flipH="1">
            <a:off x="960133" y="570100"/>
            <a:ext cx="6394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6000"/>
              <a:buNone/>
              <a:defRPr sz="80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ctrTitle" idx="2"/>
          </p:nvPr>
        </p:nvSpPr>
        <p:spPr>
          <a:xfrm>
            <a:off x="1874764" y="2321200"/>
            <a:ext cx="39368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18"/>
          <p:cNvSpPr txBox="1">
            <a:spLocks noGrp="1"/>
          </p:cNvSpPr>
          <p:nvPr>
            <p:ph type="subTitle" idx="1"/>
          </p:nvPr>
        </p:nvSpPr>
        <p:spPr>
          <a:xfrm>
            <a:off x="1874700" y="2707267"/>
            <a:ext cx="3936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ctrTitle" idx="3"/>
          </p:nvPr>
        </p:nvSpPr>
        <p:spPr>
          <a:xfrm>
            <a:off x="6380497" y="2321200"/>
            <a:ext cx="3936800" cy="4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18"/>
          <p:cNvSpPr txBox="1">
            <a:spLocks noGrp="1"/>
          </p:cNvSpPr>
          <p:nvPr>
            <p:ph type="subTitle" idx="4"/>
          </p:nvPr>
        </p:nvSpPr>
        <p:spPr>
          <a:xfrm>
            <a:off x="6380433" y="2707267"/>
            <a:ext cx="39368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538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>
            <a:spLocks noGrp="1"/>
          </p:cNvSpPr>
          <p:nvPr>
            <p:ph type="ctrTitle"/>
          </p:nvPr>
        </p:nvSpPr>
        <p:spPr>
          <a:xfrm>
            <a:off x="832000" y="2086133"/>
            <a:ext cx="7683200" cy="151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layfair Display"/>
              <a:buNone/>
              <a:defRPr sz="13333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38"/>
          <p:cNvSpPr txBox="1">
            <a:spLocks noGrp="1"/>
          </p:cNvSpPr>
          <p:nvPr>
            <p:ph type="subTitle" idx="1"/>
          </p:nvPr>
        </p:nvSpPr>
        <p:spPr>
          <a:xfrm>
            <a:off x="832000" y="3406972"/>
            <a:ext cx="5019600" cy="10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38"/>
          <p:cNvSpPr/>
          <p:nvPr/>
        </p:nvSpPr>
        <p:spPr>
          <a:xfrm>
            <a:off x="6172167" y="189967"/>
            <a:ext cx="4286400" cy="313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41979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 " type="blank">
  <p:cSld name="Blank slide ">
    <p:bg>
      <p:bgPr>
        <a:solidFill>
          <a:srgbClr val="F3F3F3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589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/>
          <p:nvPr/>
        </p:nvSpPr>
        <p:spPr>
          <a:xfrm>
            <a:off x="0" y="403800"/>
            <a:ext cx="6083200" cy="6050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" name="Google Shape;174;p32"/>
          <p:cNvSpPr txBox="1">
            <a:spLocks noGrp="1"/>
          </p:cNvSpPr>
          <p:nvPr>
            <p:ph type="title"/>
          </p:nvPr>
        </p:nvSpPr>
        <p:spPr>
          <a:xfrm>
            <a:off x="982100" y="3421056"/>
            <a:ext cx="45648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32"/>
          <p:cNvSpPr txBox="1">
            <a:spLocks noGrp="1"/>
          </p:cNvSpPr>
          <p:nvPr>
            <p:ph type="title" idx="2" hasCustomPrompt="1"/>
          </p:nvPr>
        </p:nvSpPr>
        <p:spPr>
          <a:xfrm>
            <a:off x="982100" y="2103300"/>
            <a:ext cx="4076400" cy="18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333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6" name="Google Shape;176;p32"/>
          <p:cNvSpPr txBox="1">
            <a:spLocks noGrp="1"/>
          </p:cNvSpPr>
          <p:nvPr>
            <p:ph type="subTitle" idx="1"/>
          </p:nvPr>
        </p:nvSpPr>
        <p:spPr>
          <a:xfrm>
            <a:off x="982100" y="4083611"/>
            <a:ext cx="4329200" cy="5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66811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ítulo " type="titleOnly">
  <p:cSld name="Solo título "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65030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>
            <a:spLocks noGrp="1"/>
          </p:cNvSpPr>
          <p:nvPr>
            <p:ph type="ctrTitle"/>
          </p:nvPr>
        </p:nvSpPr>
        <p:spPr>
          <a:xfrm>
            <a:off x="832000" y="2086133"/>
            <a:ext cx="7683200" cy="151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layfair Display"/>
              <a:buNone/>
              <a:defRPr sz="13333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69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38"/>
          <p:cNvSpPr txBox="1">
            <a:spLocks noGrp="1"/>
          </p:cNvSpPr>
          <p:nvPr>
            <p:ph type="subTitle" idx="1"/>
          </p:nvPr>
        </p:nvSpPr>
        <p:spPr>
          <a:xfrm>
            <a:off x="832000" y="3406972"/>
            <a:ext cx="5019600" cy="10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38"/>
          <p:cNvSpPr/>
          <p:nvPr/>
        </p:nvSpPr>
        <p:spPr>
          <a:xfrm>
            <a:off x="6172167" y="189967"/>
            <a:ext cx="4286400" cy="313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9131434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dk2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9"/>
          <p:cNvSpPr txBox="1">
            <a:spLocks noGrp="1"/>
          </p:cNvSpPr>
          <p:nvPr>
            <p:ph type="title"/>
          </p:nvPr>
        </p:nvSpPr>
        <p:spPr>
          <a:xfrm>
            <a:off x="1665000" y="556033"/>
            <a:ext cx="8658800" cy="1950000"/>
          </a:xfrm>
          <a:prstGeom prst="rect">
            <a:avLst/>
          </a:prstGeom>
          <a:effectLst>
            <a:outerShdw blurRad="700088" dist="314325" dir="3300000" algn="bl" rotWithShape="0">
              <a:schemeClr val="lt1"/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46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798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1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/>
          <p:nvPr/>
        </p:nvSpPr>
        <p:spPr>
          <a:xfrm>
            <a:off x="0" y="-5400"/>
            <a:ext cx="6632800" cy="205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9" name="Google Shape;209;p42"/>
          <p:cNvSpPr txBox="1">
            <a:spLocks noGrp="1"/>
          </p:cNvSpPr>
          <p:nvPr>
            <p:ph type="title"/>
          </p:nvPr>
        </p:nvSpPr>
        <p:spPr>
          <a:xfrm>
            <a:off x="2072267" y="4886767"/>
            <a:ext cx="37428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42"/>
          <p:cNvSpPr txBox="1">
            <a:spLocks noGrp="1"/>
          </p:cNvSpPr>
          <p:nvPr>
            <p:ph type="title" idx="2" hasCustomPrompt="1"/>
          </p:nvPr>
        </p:nvSpPr>
        <p:spPr>
          <a:xfrm>
            <a:off x="13626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1" name="Google Shape;211;p42"/>
          <p:cNvSpPr txBox="1">
            <a:spLocks noGrp="1"/>
          </p:cNvSpPr>
          <p:nvPr>
            <p:ph type="title" idx="3" hasCustomPrompt="1"/>
          </p:nvPr>
        </p:nvSpPr>
        <p:spPr>
          <a:xfrm>
            <a:off x="13626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2" name="Google Shape;212;p42"/>
          <p:cNvSpPr txBox="1">
            <a:spLocks noGrp="1"/>
          </p:cNvSpPr>
          <p:nvPr>
            <p:ph type="title" idx="4"/>
          </p:nvPr>
        </p:nvSpPr>
        <p:spPr>
          <a:xfrm>
            <a:off x="5765967" y="4925033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42"/>
          <p:cNvSpPr txBox="1">
            <a:spLocks noGrp="1"/>
          </p:cNvSpPr>
          <p:nvPr>
            <p:ph type="title" idx="5"/>
          </p:nvPr>
        </p:nvSpPr>
        <p:spPr>
          <a:xfrm>
            <a:off x="20722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42"/>
          <p:cNvSpPr txBox="1">
            <a:spLocks noGrp="1"/>
          </p:cNvSpPr>
          <p:nvPr>
            <p:ph type="title" idx="6"/>
          </p:nvPr>
        </p:nvSpPr>
        <p:spPr>
          <a:xfrm>
            <a:off x="57659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42"/>
          <p:cNvSpPr txBox="1">
            <a:spLocks noGrp="1"/>
          </p:cNvSpPr>
          <p:nvPr>
            <p:ph type="title" idx="7" hasCustomPrompt="1"/>
          </p:nvPr>
        </p:nvSpPr>
        <p:spPr>
          <a:xfrm>
            <a:off x="50563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42"/>
          <p:cNvSpPr txBox="1">
            <a:spLocks noGrp="1"/>
          </p:cNvSpPr>
          <p:nvPr>
            <p:ph type="title" idx="8" hasCustomPrompt="1"/>
          </p:nvPr>
        </p:nvSpPr>
        <p:spPr>
          <a:xfrm>
            <a:off x="50563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7" name="Google Shape;217;p42"/>
          <p:cNvSpPr txBox="1">
            <a:spLocks noGrp="1"/>
          </p:cNvSpPr>
          <p:nvPr>
            <p:ph type="subTitle" idx="1"/>
          </p:nvPr>
        </p:nvSpPr>
        <p:spPr>
          <a:xfrm>
            <a:off x="20722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42"/>
          <p:cNvSpPr txBox="1">
            <a:spLocks noGrp="1"/>
          </p:cNvSpPr>
          <p:nvPr>
            <p:ph type="subTitle" idx="9"/>
          </p:nvPr>
        </p:nvSpPr>
        <p:spPr>
          <a:xfrm>
            <a:off x="57659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42"/>
          <p:cNvSpPr txBox="1">
            <a:spLocks noGrp="1"/>
          </p:cNvSpPr>
          <p:nvPr>
            <p:ph type="subTitle" idx="13"/>
          </p:nvPr>
        </p:nvSpPr>
        <p:spPr>
          <a:xfrm>
            <a:off x="2072267" y="5348297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0" name="Google Shape;220;p42"/>
          <p:cNvSpPr txBox="1">
            <a:spLocks noGrp="1"/>
          </p:cNvSpPr>
          <p:nvPr>
            <p:ph type="subTitle" idx="14"/>
          </p:nvPr>
        </p:nvSpPr>
        <p:spPr>
          <a:xfrm>
            <a:off x="5861297" y="5386564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42"/>
          <p:cNvSpPr txBox="1">
            <a:spLocks noGrp="1"/>
          </p:cNvSpPr>
          <p:nvPr>
            <p:ph type="title" idx="15"/>
          </p:nvPr>
        </p:nvSpPr>
        <p:spPr>
          <a:xfrm>
            <a:off x="1261067" y="707633"/>
            <a:ext cx="5025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42"/>
          <p:cNvSpPr/>
          <p:nvPr/>
        </p:nvSpPr>
        <p:spPr>
          <a:xfrm>
            <a:off x="8929767" y="6010600"/>
            <a:ext cx="1394800" cy="74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08837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3"/>
          <p:cNvSpPr txBox="1">
            <a:spLocks noGrp="1"/>
          </p:cNvSpPr>
          <p:nvPr>
            <p:ph type="body" idx="1"/>
          </p:nvPr>
        </p:nvSpPr>
        <p:spPr>
          <a:xfrm>
            <a:off x="6610684" y="1956033"/>
            <a:ext cx="4036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43"/>
          <p:cNvSpPr txBox="1">
            <a:spLocks noGrp="1"/>
          </p:cNvSpPr>
          <p:nvPr>
            <p:ph type="title"/>
          </p:nvPr>
        </p:nvSpPr>
        <p:spPr>
          <a:xfrm>
            <a:off x="6610684" y="707633"/>
            <a:ext cx="5429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cxnSp>
        <p:nvCxnSpPr>
          <p:cNvPr id="226" name="Google Shape;226;p43"/>
          <p:cNvCxnSpPr/>
          <p:nvPr/>
        </p:nvCxnSpPr>
        <p:spPr>
          <a:xfrm rot="10800000">
            <a:off x="5213600" y="1098967"/>
            <a:ext cx="11872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7" name="Google Shape;227;p43"/>
          <p:cNvSpPr/>
          <p:nvPr/>
        </p:nvSpPr>
        <p:spPr>
          <a:xfrm>
            <a:off x="-308200" y="478033"/>
            <a:ext cx="5890400" cy="64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498937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4"/>
          <p:cNvSpPr/>
          <p:nvPr/>
        </p:nvSpPr>
        <p:spPr>
          <a:xfrm>
            <a:off x="-183467" y="-43800"/>
            <a:ext cx="3986800" cy="694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0" name="Google Shape;230;p44"/>
          <p:cNvSpPr txBox="1">
            <a:spLocks noGrp="1"/>
          </p:cNvSpPr>
          <p:nvPr>
            <p:ph type="title"/>
          </p:nvPr>
        </p:nvSpPr>
        <p:spPr>
          <a:xfrm>
            <a:off x="776233" y="3076600"/>
            <a:ext cx="2484400" cy="7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44"/>
          <p:cNvSpPr txBox="1">
            <a:spLocks noGrp="1"/>
          </p:cNvSpPr>
          <p:nvPr>
            <p:ph type="body" idx="1"/>
          </p:nvPr>
        </p:nvSpPr>
        <p:spPr>
          <a:xfrm>
            <a:off x="8316431" y="2565633"/>
            <a:ext cx="3242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34766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bg>
      <p:bgPr>
        <a:solidFill>
          <a:schemeClr val="lt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5"/>
          <p:cNvSpPr txBox="1">
            <a:spLocks noGrp="1"/>
          </p:cNvSpPr>
          <p:nvPr>
            <p:ph type="title"/>
          </p:nvPr>
        </p:nvSpPr>
        <p:spPr>
          <a:xfrm>
            <a:off x="1380633" y="4216712"/>
            <a:ext cx="2211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34" name="Google Shape;234;p45"/>
          <p:cNvSpPr txBox="1">
            <a:spLocks noGrp="1"/>
          </p:cNvSpPr>
          <p:nvPr>
            <p:ph type="subTitle" idx="1"/>
          </p:nvPr>
        </p:nvSpPr>
        <p:spPr>
          <a:xfrm>
            <a:off x="959633" y="4498200"/>
            <a:ext cx="3053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5" name="Google Shape;235;p45"/>
          <p:cNvSpPr txBox="1">
            <a:spLocks noGrp="1"/>
          </p:cNvSpPr>
          <p:nvPr>
            <p:ph type="title" idx="2"/>
          </p:nvPr>
        </p:nvSpPr>
        <p:spPr>
          <a:xfrm>
            <a:off x="8639601" y="4216712"/>
            <a:ext cx="2211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36" name="Google Shape;236;p45"/>
          <p:cNvSpPr txBox="1">
            <a:spLocks noGrp="1"/>
          </p:cNvSpPr>
          <p:nvPr>
            <p:ph type="subTitle" idx="3"/>
          </p:nvPr>
        </p:nvSpPr>
        <p:spPr>
          <a:xfrm>
            <a:off x="8218601" y="4498200"/>
            <a:ext cx="3053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7" name="Google Shape;237;p45"/>
          <p:cNvSpPr txBox="1">
            <a:spLocks noGrp="1"/>
          </p:cNvSpPr>
          <p:nvPr>
            <p:ph type="title" idx="4"/>
          </p:nvPr>
        </p:nvSpPr>
        <p:spPr>
          <a:xfrm>
            <a:off x="4990200" y="4216712"/>
            <a:ext cx="2211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ora"/>
              <a:buNone/>
              <a:defRPr sz="2267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38" name="Google Shape;238;p45"/>
          <p:cNvSpPr txBox="1">
            <a:spLocks noGrp="1"/>
          </p:cNvSpPr>
          <p:nvPr>
            <p:ph type="subTitle" idx="5"/>
          </p:nvPr>
        </p:nvSpPr>
        <p:spPr>
          <a:xfrm>
            <a:off x="4569200" y="4498200"/>
            <a:ext cx="3053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9" name="Google Shape;239;p45"/>
          <p:cNvSpPr txBox="1">
            <a:spLocks noGrp="1"/>
          </p:cNvSpPr>
          <p:nvPr>
            <p:ph type="title" idx="6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ora"/>
              <a:buNone/>
              <a:defRPr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02141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bg>
      <p:bgPr>
        <a:solidFill>
          <a:schemeClr val="lt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7"/>
          <p:cNvSpPr/>
          <p:nvPr/>
        </p:nvSpPr>
        <p:spPr>
          <a:xfrm>
            <a:off x="6345300" y="371200"/>
            <a:ext cx="5384000" cy="611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7" name="Google Shape;247;p47"/>
          <p:cNvSpPr/>
          <p:nvPr/>
        </p:nvSpPr>
        <p:spPr>
          <a:xfrm>
            <a:off x="462500" y="371200"/>
            <a:ext cx="5384000" cy="611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8" name="Google Shape;248;p47"/>
          <p:cNvSpPr txBox="1">
            <a:spLocks noGrp="1"/>
          </p:cNvSpPr>
          <p:nvPr>
            <p:ph type="ctrTitle"/>
          </p:nvPr>
        </p:nvSpPr>
        <p:spPr>
          <a:xfrm>
            <a:off x="333447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9" name="Google Shape;249;p47"/>
          <p:cNvSpPr txBox="1">
            <a:spLocks noGrp="1"/>
          </p:cNvSpPr>
          <p:nvPr>
            <p:ph type="subTitle" idx="1"/>
          </p:nvPr>
        </p:nvSpPr>
        <p:spPr>
          <a:xfrm>
            <a:off x="1426559" y="3269857"/>
            <a:ext cx="34536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0" name="Google Shape;250;p47"/>
          <p:cNvSpPr txBox="1">
            <a:spLocks noGrp="1"/>
          </p:cNvSpPr>
          <p:nvPr>
            <p:ph type="subTitle" idx="2"/>
          </p:nvPr>
        </p:nvSpPr>
        <p:spPr>
          <a:xfrm>
            <a:off x="7319036" y="3269857"/>
            <a:ext cx="34392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47"/>
          <p:cNvSpPr txBox="1">
            <a:spLocks noGrp="1"/>
          </p:cNvSpPr>
          <p:nvPr>
            <p:ph type="ctrTitle" idx="3"/>
          </p:nvPr>
        </p:nvSpPr>
        <p:spPr>
          <a:xfrm>
            <a:off x="6218553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097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dk2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9"/>
          <p:cNvSpPr txBox="1">
            <a:spLocks noGrp="1"/>
          </p:cNvSpPr>
          <p:nvPr>
            <p:ph type="title"/>
          </p:nvPr>
        </p:nvSpPr>
        <p:spPr>
          <a:xfrm>
            <a:off x="1665000" y="556033"/>
            <a:ext cx="8658800" cy="1950000"/>
          </a:xfrm>
          <a:prstGeom prst="rect">
            <a:avLst/>
          </a:prstGeom>
          <a:effectLst>
            <a:outerShdw blurRad="700088" dist="314325" dir="3300000" algn="bl" rotWithShape="0">
              <a:schemeClr val="lt1"/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46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Lora"/>
              <a:buNone/>
              <a:defRPr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66402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solidFill>
          <a:schemeClr val="lt1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9"/>
          <p:cNvSpPr txBox="1">
            <a:spLocks noGrp="1"/>
          </p:cNvSpPr>
          <p:nvPr>
            <p:ph type="body" idx="1"/>
          </p:nvPr>
        </p:nvSpPr>
        <p:spPr>
          <a:xfrm>
            <a:off x="7137400" y="2260833"/>
            <a:ext cx="36696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4" name="Google Shape;264;p49"/>
          <p:cNvSpPr txBox="1">
            <a:spLocks noGrp="1"/>
          </p:cNvSpPr>
          <p:nvPr>
            <p:ph type="title"/>
          </p:nvPr>
        </p:nvSpPr>
        <p:spPr>
          <a:xfrm>
            <a:off x="6863400" y="707633"/>
            <a:ext cx="4637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49"/>
          <p:cNvSpPr/>
          <p:nvPr/>
        </p:nvSpPr>
        <p:spPr>
          <a:xfrm>
            <a:off x="-259767" y="5321633"/>
            <a:ext cx="2273600" cy="183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37533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0"/>
          <p:cNvSpPr/>
          <p:nvPr/>
        </p:nvSpPr>
        <p:spPr>
          <a:xfrm>
            <a:off x="-56467" y="1015800"/>
            <a:ext cx="12375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8" name="Google Shape;268;p50"/>
          <p:cNvSpPr txBox="1">
            <a:spLocks noGrp="1"/>
          </p:cNvSpPr>
          <p:nvPr>
            <p:ph type="title"/>
          </p:nvPr>
        </p:nvSpPr>
        <p:spPr>
          <a:xfrm>
            <a:off x="1413200" y="2529867"/>
            <a:ext cx="5362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Playfair Display"/>
              <a:buNone/>
              <a:defRPr sz="30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22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50"/>
          <p:cNvSpPr txBox="1">
            <a:spLocks noGrp="1"/>
          </p:cNvSpPr>
          <p:nvPr>
            <p:ph type="subTitle" idx="1"/>
          </p:nvPr>
        </p:nvSpPr>
        <p:spPr>
          <a:xfrm>
            <a:off x="1413200" y="4719700"/>
            <a:ext cx="4932400" cy="3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 Light"/>
              <a:buNone/>
              <a:defRPr sz="1867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50"/>
          <p:cNvSpPr/>
          <p:nvPr/>
        </p:nvSpPr>
        <p:spPr>
          <a:xfrm>
            <a:off x="-183467" y="1015800"/>
            <a:ext cx="10769600" cy="48264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86486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52"/>
          <p:cNvSpPr txBox="1">
            <a:spLocks noGrp="1"/>
          </p:cNvSpPr>
          <p:nvPr>
            <p:ph type="title" hasCustomPrompt="1"/>
          </p:nvPr>
        </p:nvSpPr>
        <p:spPr>
          <a:xfrm>
            <a:off x="6620241" y="11380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8" name="Google Shape;288;p52"/>
          <p:cNvSpPr txBox="1">
            <a:spLocks noGrp="1"/>
          </p:cNvSpPr>
          <p:nvPr>
            <p:ph type="body" idx="1"/>
          </p:nvPr>
        </p:nvSpPr>
        <p:spPr>
          <a:xfrm>
            <a:off x="6620241" y="1904100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52"/>
          <p:cNvSpPr txBox="1">
            <a:spLocks noGrp="1"/>
          </p:cNvSpPr>
          <p:nvPr>
            <p:ph type="title" idx="2" hasCustomPrompt="1"/>
          </p:nvPr>
        </p:nvSpPr>
        <p:spPr>
          <a:xfrm>
            <a:off x="6620241" y="2665233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0" name="Google Shape;290;p52"/>
          <p:cNvSpPr txBox="1">
            <a:spLocks noGrp="1"/>
          </p:cNvSpPr>
          <p:nvPr>
            <p:ph type="body" idx="3"/>
          </p:nvPr>
        </p:nvSpPr>
        <p:spPr>
          <a:xfrm>
            <a:off x="6620241" y="3433135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1" name="Google Shape;291;p52"/>
          <p:cNvSpPr txBox="1">
            <a:spLocks noGrp="1"/>
          </p:cNvSpPr>
          <p:nvPr>
            <p:ph type="title" idx="4" hasCustomPrompt="1"/>
          </p:nvPr>
        </p:nvSpPr>
        <p:spPr>
          <a:xfrm>
            <a:off x="6620241" y="4196900"/>
            <a:ext cx="4844400" cy="10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58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2" name="Google Shape;292;p52"/>
          <p:cNvSpPr txBox="1">
            <a:spLocks noGrp="1"/>
          </p:cNvSpPr>
          <p:nvPr>
            <p:ph type="body" idx="5"/>
          </p:nvPr>
        </p:nvSpPr>
        <p:spPr>
          <a:xfrm>
            <a:off x="6620241" y="4963833"/>
            <a:ext cx="48444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3" name="Google Shape;293;p52"/>
          <p:cNvSpPr/>
          <p:nvPr/>
        </p:nvSpPr>
        <p:spPr>
          <a:xfrm>
            <a:off x="4285900" y="3429000"/>
            <a:ext cx="792400" cy="319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910906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1_Title and two columns 1"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5"/>
          <p:cNvSpPr/>
          <p:nvPr/>
        </p:nvSpPr>
        <p:spPr>
          <a:xfrm>
            <a:off x="-15600" y="3850203"/>
            <a:ext cx="12223200" cy="31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5" name="Google Shape;315;p55"/>
          <p:cNvSpPr txBox="1">
            <a:spLocks noGrp="1"/>
          </p:cNvSpPr>
          <p:nvPr>
            <p:ph type="subTitle" idx="1"/>
          </p:nvPr>
        </p:nvSpPr>
        <p:spPr>
          <a:xfrm>
            <a:off x="1010303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6" name="Google Shape;316;p55"/>
          <p:cNvSpPr txBox="1">
            <a:spLocks noGrp="1"/>
          </p:cNvSpPr>
          <p:nvPr>
            <p:ph type="subTitle" idx="2"/>
          </p:nvPr>
        </p:nvSpPr>
        <p:spPr>
          <a:xfrm>
            <a:off x="7148897" y="5338871"/>
            <a:ext cx="4134400" cy="13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7" name="Google Shape;317;p55"/>
          <p:cNvSpPr txBox="1">
            <a:spLocks noGrp="1"/>
          </p:cNvSpPr>
          <p:nvPr>
            <p:ph type="title"/>
          </p:nvPr>
        </p:nvSpPr>
        <p:spPr>
          <a:xfrm>
            <a:off x="1654703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8" name="Google Shape;318;p55"/>
          <p:cNvSpPr txBox="1">
            <a:spLocks noGrp="1"/>
          </p:cNvSpPr>
          <p:nvPr>
            <p:ph type="title" idx="3"/>
          </p:nvPr>
        </p:nvSpPr>
        <p:spPr>
          <a:xfrm>
            <a:off x="7793297" y="4940600"/>
            <a:ext cx="2845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Playfair Display"/>
              <a:buNone/>
              <a:defRPr sz="2267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9" name="Google Shape;319;p55"/>
          <p:cNvSpPr txBox="1">
            <a:spLocks noGrp="1"/>
          </p:cNvSpPr>
          <p:nvPr>
            <p:ph type="title" idx="4"/>
          </p:nvPr>
        </p:nvSpPr>
        <p:spPr>
          <a:xfrm>
            <a:off x="2250600" y="707633"/>
            <a:ext cx="76908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layfair Display"/>
              <a:buNone/>
              <a:defRPr sz="3467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73134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1_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0" y="1325233"/>
            <a:ext cx="7744800" cy="4292400"/>
          </a:xfrm>
          <a:prstGeom prst="rect">
            <a:avLst/>
          </a:prstGeom>
          <a:solidFill>
            <a:srgbClr val="CC6425">
              <a:alpha val="6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0" y="6483233"/>
            <a:ext cx="4080400" cy="374800"/>
          </a:xfrm>
          <a:prstGeom prst="rect">
            <a:avLst/>
          </a:prstGeom>
          <a:solidFill>
            <a:srgbClr val="C6C9C6">
              <a:alpha val="764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 </a:t>
            </a:r>
            <a:endParaRPr sz="2400"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1"/>
          </p:nvPr>
        </p:nvSpPr>
        <p:spPr>
          <a:xfrm>
            <a:off x="907200" y="3248233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ubTitle" idx="2"/>
          </p:nvPr>
        </p:nvSpPr>
        <p:spPr>
          <a:xfrm>
            <a:off x="907200" y="3908367"/>
            <a:ext cx="54544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ue Ellen Francisco"/>
              <a:buNone/>
              <a:defRPr sz="2400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Sue Ellen Francisco"/>
              <a:buNone/>
              <a:defRPr sz="1333">
                <a:solidFill>
                  <a:srgbClr val="FFFFFF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073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1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/>
          <p:nvPr/>
        </p:nvSpPr>
        <p:spPr>
          <a:xfrm>
            <a:off x="0" y="-5400"/>
            <a:ext cx="6632800" cy="205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9" name="Google Shape;209;p42"/>
          <p:cNvSpPr txBox="1">
            <a:spLocks noGrp="1"/>
          </p:cNvSpPr>
          <p:nvPr>
            <p:ph type="title"/>
          </p:nvPr>
        </p:nvSpPr>
        <p:spPr>
          <a:xfrm>
            <a:off x="2072267" y="4886767"/>
            <a:ext cx="37428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42"/>
          <p:cNvSpPr txBox="1">
            <a:spLocks noGrp="1"/>
          </p:cNvSpPr>
          <p:nvPr>
            <p:ph type="title" idx="2" hasCustomPrompt="1"/>
          </p:nvPr>
        </p:nvSpPr>
        <p:spPr>
          <a:xfrm>
            <a:off x="13626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1" name="Google Shape;211;p42"/>
          <p:cNvSpPr txBox="1">
            <a:spLocks noGrp="1"/>
          </p:cNvSpPr>
          <p:nvPr>
            <p:ph type="title" idx="3" hasCustomPrompt="1"/>
          </p:nvPr>
        </p:nvSpPr>
        <p:spPr>
          <a:xfrm>
            <a:off x="13626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2" name="Google Shape;212;p42"/>
          <p:cNvSpPr txBox="1">
            <a:spLocks noGrp="1"/>
          </p:cNvSpPr>
          <p:nvPr>
            <p:ph type="title" idx="4"/>
          </p:nvPr>
        </p:nvSpPr>
        <p:spPr>
          <a:xfrm>
            <a:off x="5765967" y="4925033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42"/>
          <p:cNvSpPr txBox="1">
            <a:spLocks noGrp="1"/>
          </p:cNvSpPr>
          <p:nvPr>
            <p:ph type="title" idx="5"/>
          </p:nvPr>
        </p:nvSpPr>
        <p:spPr>
          <a:xfrm>
            <a:off x="20722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42"/>
          <p:cNvSpPr txBox="1">
            <a:spLocks noGrp="1"/>
          </p:cNvSpPr>
          <p:nvPr>
            <p:ph type="title" idx="6"/>
          </p:nvPr>
        </p:nvSpPr>
        <p:spPr>
          <a:xfrm>
            <a:off x="5765967" y="3158200"/>
            <a:ext cx="3626000" cy="4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42"/>
          <p:cNvSpPr txBox="1">
            <a:spLocks noGrp="1"/>
          </p:cNvSpPr>
          <p:nvPr>
            <p:ph type="title" idx="7" hasCustomPrompt="1"/>
          </p:nvPr>
        </p:nvSpPr>
        <p:spPr>
          <a:xfrm>
            <a:off x="5056361" y="3158200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42"/>
          <p:cNvSpPr txBox="1">
            <a:spLocks noGrp="1"/>
          </p:cNvSpPr>
          <p:nvPr>
            <p:ph type="title" idx="8" hasCustomPrompt="1"/>
          </p:nvPr>
        </p:nvSpPr>
        <p:spPr>
          <a:xfrm>
            <a:off x="5056361" y="4925031"/>
            <a:ext cx="912800" cy="3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2267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7" name="Google Shape;217;p42"/>
          <p:cNvSpPr txBox="1">
            <a:spLocks noGrp="1"/>
          </p:cNvSpPr>
          <p:nvPr>
            <p:ph type="subTitle" idx="1"/>
          </p:nvPr>
        </p:nvSpPr>
        <p:spPr>
          <a:xfrm>
            <a:off x="20722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42"/>
          <p:cNvSpPr txBox="1">
            <a:spLocks noGrp="1"/>
          </p:cNvSpPr>
          <p:nvPr>
            <p:ph type="subTitle" idx="9"/>
          </p:nvPr>
        </p:nvSpPr>
        <p:spPr>
          <a:xfrm>
            <a:off x="5765967" y="3690693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42"/>
          <p:cNvSpPr txBox="1">
            <a:spLocks noGrp="1"/>
          </p:cNvSpPr>
          <p:nvPr>
            <p:ph type="subTitle" idx="13"/>
          </p:nvPr>
        </p:nvSpPr>
        <p:spPr>
          <a:xfrm>
            <a:off x="2072267" y="5348297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0" name="Google Shape;220;p42"/>
          <p:cNvSpPr txBox="1">
            <a:spLocks noGrp="1"/>
          </p:cNvSpPr>
          <p:nvPr>
            <p:ph type="subTitle" idx="14"/>
          </p:nvPr>
        </p:nvSpPr>
        <p:spPr>
          <a:xfrm>
            <a:off x="5861297" y="5386564"/>
            <a:ext cx="32720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42"/>
          <p:cNvSpPr txBox="1">
            <a:spLocks noGrp="1"/>
          </p:cNvSpPr>
          <p:nvPr>
            <p:ph type="title" idx="15"/>
          </p:nvPr>
        </p:nvSpPr>
        <p:spPr>
          <a:xfrm>
            <a:off x="1261067" y="707633"/>
            <a:ext cx="5025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42"/>
          <p:cNvSpPr/>
          <p:nvPr/>
        </p:nvSpPr>
        <p:spPr>
          <a:xfrm>
            <a:off x="8929767" y="6010600"/>
            <a:ext cx="1394800" cy="74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71965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3"/>
          <p:cNvSpPr txBox="1">
            <a:spLocks noGrp="1"/>
          </p:cNvSpPr>
          <p:nvPr>
            <p:ph type="body" idx="1"/>
          </p:nvPr>
        </p:nvSpPr>
        <p:spPr>
          <a:xfrm>
            <a:off x="6610684" y="1956033"/>
            <a:ext cx="4036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43"/>
          <p:cNvSpPr txBox="1">
            <a:spLocks noGrp="1"/>
          </p:cNvSpPr>
          <p:nvPr>
            <p:ph type="title"/>
          </p:nvPr>
        </p:nvSpPr>
        <p:spPr>
          <a:xfrm>
            <a:off x="6610684" y="707633"/>
            <a:ext cx="5429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cxnSp>
        <p:nvCxnSpPr>
          <p:cNvPr id="226" name="Google Shape;226;p43"/>
          <p:cNvCxnSpPr/>
          <p:nvPr/>
        </p:nvCxnSpPr>
        <p:spPr>
          <a:xfrm rot="10800000">
            <a:off x="5213600" y="1098967"/>
            <a:ext cx="11872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7" name="Google Shape;227;p43"/>
          <p:cNvSpPr/>
          <p:nvPr/>
        </p:nvSpPr>
        <p:spPr>
          <a:xfrm>
            <a:off x="-308200" y="478033"/>
            <a:ext cx="5890400" cy="642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04054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4"/>
          <p:cNvSpPr/>
          <p:nvPr/>
        </p:nvSpPr>
        <p:spPr>
          <a:xfrm>
            <a:off x="-183467" y="-43800"/>
            <a:ext cx="3986800" cy="694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0" name="Google Shape;230;p44"/>
          <p:cNvSpPr txBox="1">
            <a:spLocks noGrp="1"/>
          </p:cNvSpPr>
          <p:nvPr>
            <p:ph type="title"/>
          </p:nvPr>
        </p:nvSpPr>
        <p:spPr>
          <a:xfrm>
            <a:off x="776233" y="3076600"/>
            <a:ext cx="2484400" cy="7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44"/>
          <p:cNvSpPr txBox="1">
            <a:spLocks noGrp="1"/>
          </p:cNvSpPr>
          <p:nvPr>
            <p:ph type="body" idx="1"/>
          </p:nvPr>
        </p:nvSpPr>
        <p:spPr>
          <a:xfrm>
            <a:off x="8316431" y="2565633"/>
            <a:ext cx="3242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112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bg>
      <p:bgPr>
        <a:solidFill>
          <a:schemeClr val="lt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7"/>
          <p:cNvSpPr/>
          <p:nvPr/>
        </p:nvSpPr>
        <p:spPr>
          <a:xfrm>
            <a:off x="6345300" y="371200"/>
            <a:ext cx="5384000" cy="611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7" name="Google Shape;247;p47"/>
          <p:cNvSpPr/>
          <p:nvPr/>
        </p:nvSpPr>
        <p:spPr>
          <a:xfrm>
            <a:off x="462500" y="371200"/>
            <a:ext cx="5384000" cy="611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8" name="Google Shape;248;p47"/>
          <p:cNvSpPr txBox="1">
            <a:spLocks noGrp="1"/>
          </p:cNvSpPr>
          <p:nvPr>
            <p:ph type="ctrTitle"/>
          </p:nvPr>
        </p:nvSpPr>
        <p:spPr>
          <a:xfrm>
            <a:off x="333447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34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9" name="Google Shape;249;p47"/>
          <p:cNvSpPr txBox="1">
            <a:spLocks noGrp="1"/>
          </p:cNvSpPr>
          <p:nvPr>
            <p:ph type="subTitle" idx="1"/>
          </p:nvPr>
        </p:nvSpPr>
        <p:spPr>
          <a:xfrm>
            <a:off x="1426559" y="3269857"/>
            <a:ext cx="34536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0" name="Google Shape;250;p47"/>
          <p:cNvSpPr txBox="1">
            <a:spLocks noGrp="1"/>
          </p:cNvSpPr>
          <p:nvPr>
            <p:ph type="subTitle" idx="2"/>
          </p:nvPr>
        </p:nvSpPr>
        <p:spPr>
          <a:xfrm>
            <a:off x="7319036" y="3269857"/>
            <a:ext cx="34392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47"/>
          <p:cNvSpPr txBox="1">
            <a:spLocks noGrp="1"/>
          </p:cNvSpPr>
          <p:nvPr>
            <p:ph type="ctrTitle" idx="3"/>
          </p:nvPr>
        </p:nvSpPr>
        <p:spPr>
          <a:xfrm>
            <a:off x="6218553" y="2117633"/>
            <a:ext cx="5640000" cy="126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3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5213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solidFill>
          <a:schemeClr val="lt1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9"/>
          <p:cNvSpPr txBox="1">
            <a:spLocks noGrp="1"/>
          </p:cNvSpPr>
          <p:nvPr>
            <p:ph type="body" idx="1"/>
          </p:nvPr>
        </p:nvSpPr>
        <p:spPr>
          <a:xfrm>
            <a:off x="7137400" y="2260833"/>
            <a:ext cx="36696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67">
                <a:solidFill>
                  <a:schemeClr val="dk1"/>
                </a:solidFill>
              </a:defRPr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4" name="Google Shape;264;p49"/>
          <p:cNvSpPr txBox="1">
            <a:spLocks noGrp="1"/>
          </p:cNvSpPr>
          <p:nvPr>
            <p:ph type="title"/>
          </p:nvPr>
        </p:nvSpPr>
        <p:spPr>
          <a:xfrm>
            <a:off x="6863400" y="707633"/>
            <a:ext cx="46372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3467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5" name="Google Shape;265;p49"/>
          <p:cNvSpPr/>
          <p:nvPr/>
        </p:nvSpPr>
        <p:spPr>
          <a:xfrm>
            <a:off x="-259767" y="5321633"/>
            <a:ext cx="2273600" cy="1836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637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15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Playfair Display Regular"/>
              <a:buNone/>
              <a:defRPr sz="27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9pPr>
          </a:lstStyle>
          <a:p>
            <a:endParaRPr/>
          </a:p>
        </p:txBody>
      </p:sp>
      <p:sp>
        <p:nvSpPr>
          <p:cNvPr id="166" name="Google Shape;166;p30"/>
          <p:cNvSpPr txBox="1">
            <a:spLocks noGrp="1"/>
          </p:cNvSpPr>
          <p:nvPr>
            <p:ph type="body" idx="1"/>
          </p:nvPr>
        </p:nvSpPr>
        <p:spPr>
          <a:xfrm>
            <a:off x="950967" y="1536633"/>
            <a:ext cx="10290000" cy="46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Questrial"/>
              <a:buChar char="●"/>
              <a:defRPr sz="18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98381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Sue Ellen Francisco"/>
              <a:buNone/>
              <a:defRPr sz="4800">
                <a:solidFill>
                  <a:srgbClr val="434343"/>
                </a:solidFill>
                <a:latin typeface="Sue Ellen Francisco"/>
                <a:ea typeface="Sue Ellen Francisco"/>
                <a:cs typeface="Sue Ellen Francisco"/>
                <a:sym typeface="Sue Ellen Francisc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Knewave"/>
              <a:buNone/>
              <a:defRPr sz="4800">
                <a:solidFill>
                  <a:srgbClr val="FFFFFF"/>
                </a:solidFill>
                <a:latin typeface="Knewave"/>
                <a:ea typeface="Knewave"/>
                <a:cs typeface="Knewave"/>
                <a:sym typeface="Knewav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800874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15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Playfair Display Regular"/>
              <a:buNone/>
              <a:defRPr sz="27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Playfair Display Regular"/>
              <a:buNone/>
              <a:defRPr sz="3000">
                <a:solidFill>
                  <a:schemeClr val="hlink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9pPr>
          </a:lstStyle>
          <a:p>
            <a:endParaRPr/>
          </a:p>
        </p:txBody>
      </p:sp>
      <p:sp>
        <p:nvSpPr>
          <p:cNvPr id="166" name="Google Shape;166;p30"/>
          <p:cNvSpPr txBox="1">
            <a:spLocks noGrp="1"/>
          </p:cNvSpPr>
          <p:nvPr>
            <p:ph type="body" idx="1"/>
          </p:nvPr>
        </p:nvSpPr>
        <p:spPr>
          <a:xfrm>
            <a:off x="950967" y="1536633"/>
            <a:ext cx="10290000" cy="46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Questrial"/>
              <a:buChar char="●"/>
              <a:defRPr sz="18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Questrial"/>
              <a:buChar char="■"/>
              <a:defRPr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470156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17A82C6-617D-4145-B5E7-B63BA0238C08}"/>
              </a:ext>
            </a:extLst>
          </p:cNvPr>
          <p:cNvSpPr txBox="1"/>
          <p:nvPr/>
        </p:nvSpPr>
        <p:spPr>
          <a:xfrm>
            <a:off x="3311451" y="2709902"/>
            <a:ext cx="83501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6400" kern="0" dirty="0">
                <a:solidFill>
                  <a:srgbClr val="FFAB40">
                    <a:lumMod val="20000"/>
                    <a:lumOff val="80000"/>
                  </a:srgbClr>
                </a:solidFill>
                <a:latin typeface="Arial Black" panose="020B0A04020102020204" pitchFamily="34" charset="0"/>
                <a:cs typeface="Arial"/>
                <a:sym typeface="Arial"/>
              </a:rPr>
              <a:t>PROBLEM GLADI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CE9BD3B-8E54-4A4E-A245-874A757BC274}"/>
              </a:ext>
            </a:extLst>
          </p:cNvPr>
          <p:cNvSpPr txBox="1"/>
          <p:nvPr/>
        </p:nvSpPr>
        <p:spPr>
          <a:xfrm>
            <a:off x="2641601" y="3594100"/>
            <a:ext cx="42450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6400" kern="0" dirty="0">
                <a:solidFill>
                  <a:srgbClr val="FFAB40">
                    <a:lumMod val="20000"/>
                    <a:lumOff val="80000"/>
                  </a:srgbClr>
                </a:solidFill>
                <a:latin typeface="Arial Black" panose="020B0A04020102020204" pitchFamily="34" charset="0"/>
                <a:cs typeface="Arial"/>
                <a:sym typeface="Arial"/>
              </a:rPr>
              <a:t>U SVETU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9B50BD5-7D9B-4188-B609-2D1B7C061B56}"/>
              </a:ext>
            </a:extLst>
          </p:cNvPr>
          <p:cNvSpPr txBox="1"/>
          <p:nvPr/>
        </p:nvSpPr>
        <p:spPr>
          <a:xfrm>
            <a:off x="800101" y="139701"/>
            <a:ext cx="2279791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EEEEEE">
                    <a:lumMod val="50000"/>
                  </a:srgbClr>
                </a:solidFill>
                <a:latin typeface="Arial Narrow" panose="020B0606020202030204" pitchFamily="34" charset="0"/>
                <a:cs typeface="Arial"/>
                <a:sym typeface="Arial"/>
              </a:rPr>
              <a:t>Maria Totan EEB018/18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EEEEEE">
                    <a:lumMod val="50000"/>
                  </a:srgbClr>
                </a:solidFill>
                <a:latin typeface="Arial Narrow" panose="020B0606020202030204" pitchFamily="34" charset="0"/>
                <a:cs typeface="Arial"/>
                <a:sym typeface="Arial"/>
              </a:rPr>
              <a:t>Željka Baša EEB016/18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72"/>
          <p:cNvSpPr txBox="1">
            <a:spLocks noGrp="1"/>
          </p:cNvSpPr>
          <p:nvPr>
            <p:ph type="body" idx="1"/>
          </p:nvPr>
        </p:nvSpPr>
        <p:spPr>
          <a:xfrm>
            <a:off x="8328043" y="1865001"/>
            <a:ext cx="3242000" cy="225705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Nedovoljna ulaganja u poljoprivredu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Brz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nekontrolisan rast stanovništva u nekim zemljama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Nestabilna politička situacija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Elementarne prirodne nepogode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2CE0954-D5D9-460B-ADC3-123375BE7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24" y="116116"/>
            <a:ext cx="4240819" cy="55361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1DDF7D4-E223-4F7A-B3C2-7A63E9DA64FC}"/>
              </a:ext>
            </a:extLst>
          </p:cNvPr>
          <p:cNvSpPr txBox="1"/>
          <p:nvPr/>
        </p:nvSpPr>
        <p:spPr>
          <a:xfrm>
            <a:off x="8517498" y="824412"/>
            <a:ext cx="298992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UZROCI GLADI U SVETU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8ADA6ED-C878-46B7-98C9-B009138702CB}"/>
              </a:ext>
            </a:extLst>
          </p:cNvPr>
          <p:cNvSpPr txBox="1"/>
          <p:nvPr/>
        </p:nvSpPr>
        <p:spPr>
          <a:xfrm>
            <a:off x="116115" y="1234782"/>
            <a:ext cx="3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48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AD45FD1-CFA8-4356-9714-C172595DEE5A}"/>
              </a:ext>
            </a:extLst>
          </p:cNvPr>
          <p:cNvSpPr txBox="1"/>
          <p:nvPr/>
        </p:nvSpPr>
        <p:spPr>
          <a:xfrm>
            <a:off x="-177842" y="2104468"/>
            <a:ext cx="4075611" cy="1528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Veliki problem je to što je obim proizvodnje </a:t>
            </a:r>
          </a:p>
          <a:p>
            <a:pPr algn="ctr"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poljoprivredno-prehramenih</a:t>
            </a:r>
          </a:p>
          <a:p>
            <a:pPr algn="ctr"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proizvoda </a:t>
            </a:r>
            <a:r>
              <a:rPr lang="sr-Latn-RS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neravnomerno distribuiran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79"/>
          <p:cNvSpPr txBox="1">
            <a:spLocks noGrp="1"/>
          </p:cNvSpPr>
          <p:nvPr>
            <p:ph type="body" idx="1"/>
          </p:nvPr>
        </p:nvSpPr>
        <p:spPr>
          <a:xfrm>
            <a:off x="7741988" y="1877656"/>
            <a:ext cx="3669600" cy="106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dirty="0">
                <a:latin typeface="+mn-lt"/>
                <a:cs typeface="Times New Roman" panose="02020603050405020304" pitchFamily="18" charset="0"/>
              </a:rPr>
              <a:t>Intenzifikacije poljoprivredne proizvodnje</a:t>
            </a:r>
            <a:endParaRPr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</a:pPr>
            <a:r>
              <a:rPr lang="sr-Latn-RS" dirty="0">
                <a:latin typeface="+mn-lt"/>
                <a:cs typeface="Times New Roman" panose="02020603050405020304" pitchFamily="18" charset="0"/>
              </a:rPr>
              <a:t>Povećanja poljoprivrednih površina</a:t>
            </a:r>
            <a:endParaRPr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</a:pPr>
            <a:r>
              <a:rPr lang="sr-Latn-RS" dirty="0">
                <a:latin typeface="+mn-lt"/>
                <a:cs typeface="Times New Roman" panose="02020603050405020304" pitchFamily="18" charset="0"/>
              </a:rPr>
              <a:t>Korišćenja savremenih sredstava za poljoprivrednu proizvodnju</a:t>
            </a:r>
            <a:endParaRPr lang="en-US" dirty="0">
              <a:latin typeface="+mn-lt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</a:pPr>
            <a:r>
              <a:rPr lang="sr-Latn-RS" dirty="0">
                <a:latin typeface="+mn-lt"/>
                <a:cs typeface="Times New Roman" panose="02020603050405020304" pitchFamily="18" charset="0"/>
              </a:rPr>
              <a:t>Biotehnologijom</a:t>
            </a:r>
            <a:endParaRPr lang="en-US" dirty="0">
              <a:latin typeface="+mn-lt"/>
              <a:cs typeface="Times New Roman" panose="02020603050405020304" pitchFamily="18" charset="0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p:sp>
        <p:nvSpPr>
          <p:cNvPr id="523" name="Google Shape;523;p79"/>
          <p:cNvSpPr txBox="1">
            <a:spLocks noGrp="1"/>
          </p:cNvSpPr>
          <p:nvPr>
            <p:ph type="title"/>
          </p:nvPr>
        </p:nvSpPr>
        <p:spPr>
          <a:xfrm>
            <a:off x="7258188" y="382101"/>
            <a:ext cx="4637200" cy="70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sz="1867" dirty="0">
                <a:latin typeface="+mj-lt"/>
                <a:cs typeface="Times New Roman" panose="02020603050405020304" pitchFamily="18" charset="0"/>
              </a:rPr>
              <a:t>Mogućnosti prevazilaženja problema gladi vezuje se za povećanje proizvodnje hrane putem:</a:t>
            </a:r>
            <a:endParaRPr sz="1867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FDDA03A-6C9C-45C1-BB87-C61BEE14A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001" y="1469002"/>
            <a:ext cx="5016777" cy="20896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2BF613F-A978-42E5-B002-A89FFB8F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429000"/>
            <a:ext cx="4009508" cy="26626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28222AB-3C9D-4BE6-99A7-364C9D753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0"/>
            <a:ext cx="3716661" cy="2089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2" name="Google Shape;392;p68"/>
          <p:cNvCxnSpPr/>
          <p:nvPr/>
        </p:nvCxnSpPr>
        <p:spPr>
          <a:xfrm rot="10800000">
            <a:off x="-239467" y="4353200"/>
            <a:ext cx="105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5B4C58A-A063-4FFA-9E03-4E64DA0E1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025" y="2583062"/>
            <a:ext cx="6106869" cy="27219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A2FBD48-D632-48AE-8078-670E5E93E7FC}"/>
              </a:ext>
            </a:extLst>
          </p:cNvPr>
          <p:cNvSpPr txBox="1"/>
          <p:nvPr/>
        </p:nvSpPr>
        <p:spPr>
          <a:xfrm>
            <a:off x="1010155" y="1139637"/>
            <a:ext cx="4988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800" kern="0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  <a:sym typeface="Arial"/>
              </a:rPr>
              <a:t>DEPOPULACIONA POLITIKA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7" y="591723"/>
            <a:ext cx="9374729" cy="940863"/>
          </a:xfrm>
        </p:spPr>
        <p:txBody>
          <a:bodyPr/>
          <a:lstStyle/>
          <a:p>
            <a:pPr lvl="0" defTabSz="1219170"/>
            <a:r>
              <a:rPr lang="sr-Latn-RS" sz="2400" dirty="0">
                <a:solidFill>
                  <a:srgbClr val="EEE7E1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Arial"/>
                <a:sym typeface="Arial"/>
              </a:rPr>
              <a:t>KONCEPT ODRŽIVOG POLJOPRIVREDNOG I RURALNOG RAZVOJA</a:t>
            </a:r>
            <a:r>
              <a:rPr lang="sr-Latn-RS" sz="1867" dirty="0">
                <a:solidFill>
                  <a:srgbClr val="EEE7E1">
                    <a:lumMod val="25000"/>
                  </a:srgbClr>
                </a:solidFill>
                <a:latin typeface="Arial"/>
                <a:ea typeface="+mn-ea"/>
                <a:cs typeface="Arial"/>
                <a:sym typeface="Arial"/>
              </a:rPr>
              <a:t/>
            </a:r>
            <a:br>
              <a:rPr lang="sr-Latn-RS" sz="1867" dirty="0">
                <a:solidFill>
                  <a:srgbClr val="EEE7E1">
                    <a:lumMod val="25000"/>
                  </a:srgbClr>
                </a:solidFill>
                <a:latin typeface="Arial"/>
                <a:ea typeface="+mn-ea"/>
                <a:cs typeface="Arial"/>
                <a:sym typeface="Arial"/>
              </a:rPr>
            </a:b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4585419" y="4243112"/>
            <a:ext cx="2382592" cy="15325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RURALNI RAZVOJ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5400000">
            <a:off x="7439575" y="4575403"/>
            <a:ext cx="405026" cy="8067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6200000">
            <a:off x="3720615" y="4575404"/>
            <a:ext cx="405026" cy="8067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5574202" y="3240447"/>
            <a:ext cx="405026" cy="8067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001818" y="4421974"/>
            <a:ext cx="2382592" cy="1113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SOCIJALNI ASPEKT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585419" y="2040840"/>
            <a:ext cx="2382592" cy="1113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EKOLOŠKI ASPEKT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169020" y="4428843"/>
            <a:ext cx="2382592" cy="1113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EKONOMSKI ASPEKT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7AE4885-BB1A-4B4A-B436-125753F1795A}"/>
              </a:ext>
            </a:extLst>
          </p:cNvPr>
          <p:cNvSpPr txBox="1"/>
          <p:nvPr/>
        </p:nvSpPr>
        <p:spPr>
          <a:xfrm>
            <a:off x="1" y="1743741"/>
            <a:ext cx="7611379" cy="3622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OKO MILIJARDU LJUDI NA SVETU NE MOŽE DA PRIUŠTI </a:t>
            </a:r>
          </a:p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SEBI JEDAN JEDINI OBROK TOKOM </a:t>
            </a:r>
            <a:r>
              <a:rPr lang="sr-Latn-RS" sz="2133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DANA</a:t>
            </a:r>
            <a:endParaRPr lang="sr-Latn-RS" sz="2133" kern="0" dirty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Za 45 % do 50 % bačene hrane smo odgovorni MI, potrošači.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Domaćinstva su jedan od velikih krivaca za ovaj problem.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Ono što je potrebno jeste bolje rasporediti postojeću hranu, negde čak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i</a:t>
            </a:r>
            <a:r>
              <a:rPr lang="sr-Latn-RS" sz="1867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 </a:t>
            </a:r>
            <a:r>
              <a:rPr lang="sr-Latn-RS" sz="1867" kern="0" dirty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smanjiti proizvodnju, ali i naučiti ljude racionalnoj </a:t>
            </a:r>
            <a:r>
              <a:rPr lang="sr-Latn-RS" sz="1867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potrošnji.</a:t>
            </a:r>
            <a:endParaRPr lang="sr-Latn-RS" sz="1867" kern="0" dirty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BC1DCC2-3662-4834-B999-F206739AA296}"/>
              </a:ext>
            </a:extLst>
          </p:cNvPr>
          <p:cNvSpPr txBox="1"/>
          <p:nvPr/>
        </p:nvSpPr>
        <p:spPr>
          <a:xfrm>
            <a:off x="11596903" y="1244008"/>
            <a:ext cx="595099" cy="561399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667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Arial"/>
              </a:rPr>
              <a:t>Problem neiskorišćene hrane</a:t>
            </a:r>
          </a:p>
        </p:txBody>
      </p:sp>
    </p:spTree>
    <p:extLst>
      <p:ext uri="{BB962C8B-B14F-4D97-AF65-F5344CB8AC3E}">
        <p14:creationId xmlns:p14="http://schemas.microsoft.com/office/powerpoint/2010/main" val="32369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31B29C8-D9B2-4746-BBB3-E84903E5B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452" y="2472072"/>
            <a:ext cx="3530009" cy="43859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52CDBBE-CEC7-4822-A928-553FA5E19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089451" cy="3429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11CF2528-2574-4A1A-8558-700A47BCA13F}"/>
              </a:ext>
            </a:extLst>
          </p:cNvPr>
          <p:cNvSpPr txBox="1"/>
          <p:nvPr/>
        </p:nvSpPr>
        <p:spPr>
          <a:xfrm>
            <a:off x="5784114" y="609600"/>
            <a:ext cx="5123518" cy="124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Gomile neiskorišćene hrane ostaju na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poljoprivrednim gazdinstvima i nikada ne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dospeju do marketa, pijaca ili restorana, samo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zato što plodovi </a:t>
            </a:r>
            <a:r>
              <a:rPr lang="sr-Latn-RS" sz="1867" b="1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ne izgledaju reprezentativno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87"/>
          <p:cNvSpPr txBox="1">
            <a:spLocks noGrp="1"/>
          </p:cNvSpPr>
          <p:nvPr>
            <p:ph type="title" idx="4"/>
          </p:nvPr>
        </p:nvSpPr>
        <p:spPr>
          <a:xfrm>
            <a:off x="-414628" y="312824"/>
            <a:ext cx="7690800" cy="70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dirty="0">
                <a:latin typeface="+mj-lt"/>
                <a:ea typeface="Playfair Display Regular"/>
                <a:cs typeface="Times New Roman" panose="02020603050405020304" pitchFamily="18" charset="0"/>
                <a:sym typeface="Playfair Display Regular"/>
              </a:rPr>
              <a:t>COVID-19</a:t>
            </a:r>
            <a:endParaRPr dirty="0">
              <a:latin typeface="+mj-lt"/>
              <a:ea typeface="Playfair Display Regular"/>
              <a:cs typeface="Times New Roman" panose="02020603050405020304" pitchFamily="18" charset="0"/>
              <a:sym typeface="Playfair Display Regular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B6D6490-34D7-428E-B3D9-53768ACFF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1" y="1426513"/>
            <a:ext cx="5518507" cy="23724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AA8C359-39E9-44F4-8BFD-979787353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191" y="209549"/>
            <a:ext cx="6171648" cy="3473756"/>
          </a:xfrm>
          <a:prstGeom prst="rect">
            <a:avLst/>
          </a:prstGeom>
        </p:spPr>
      </p:pic>
      <p:sp>
        <p:nvSpPr>
          <p:cNvPr id="15" name="Arrow: Down 14">
            <a:extLst>
              <a:ext uri="{FF2B5EF4-FFF2-40B4-BE49-F238E27FC236}">
                <a16:creationId xmlns="" xmlns:a16="http://schemas.microsoft.com/office/drawing/2014/main" id="{431A2840-EE05-488D-BC99-F0FBE812865D}"/>
              </a:ext>
            </a:extLst>
          </p:cNvPr>
          <p:cNvSpPr/>
          <p:nvPr/>
        </p:nvSpPr>
        <p:spPr>
          <a:xfrm>
            <a:off x="137543" y="4040543"/>
            <a:ext cx="354419" cy="608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10FF497-1275-4CE1-A6BD-7E7E3D075139}"/>
              </a:ext>
            </a:extLst>
          </p:cNvPr>
          <p:cNvSpPr txBox="1"/>
          <p:nvPr/>
        </p:nvSpPr>
        <p:spPr>
          <a:xfrm>
            <a:off x="453757" y="4399017"/>
            <a:ext cx="127470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ekonomije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="" xmlns:a16="http://schemas.microsoft.com/office/drawing/2014/main" id="{A5BF2BDC-4FDE-4BA9-9643-BCAF4F27FE5F}"/>
              </a:ext>
            </a:extLst>
          </p:cNvPr>
          <p:cNvSpPr/>
          <p:nvPr/>
        </p:nvSpPr>
        <p:spPr>
          <a:xfrm>
            <a:off x="1799777" y="4291235"/>
            <a:ext cx="395436" cy="220117"/>
          </a:xfrm>
          <a:prstGeom prst="rightArrow">
            <a:avLst>
              <a:gd name="adj1" fmla="val 50000"/>
              <a:gd name="adj2" fmla="val 86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4D145B0-0824-4761-AE30-808E97627E33}"/>
              </a:ext>
            </a:extLst>
          </p:cNvPr>
          <p:cNvSpPr txBox="1"/>
          <p:nvPr/>
        </p:nvSpPr>
        <p:spPr>
          <a:xfrm>
            <a:off x="2687489" y="4401293"/>
            <a:ext cx="11031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dohodak</a:t>
            </a:r>
          </a:p>
        </p:txBody>
      </p:sp>
      <p:sp>
        <p:nvSpPr>
          <p:cNvPr id="27" name="Arrow: Down 26">
            <a:extLst>
              <a:ext uri="{FF2B5EF4-FFF2-40B4-BE49-F238E27FC236}">
                <a16:creationId xmlns="" xmlns:a16="http://schemas.microsoft.com/office/drawing/2014/main" id="{3A6BB0D4-1837-4310-81D7-CC05EC411845}"/>
              </a:ext>
            </a:extLst>
          </p:cNvPr>
          <p:cNvSpPr/>
          <p:nvPr/>
        </p:nvSpPr>
        <p:spPr>
          <a:xfrm>
            <a:off x="2354863" y="4040541"/>
            <a:ext cx="354419" cy="608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="" xmlns:a16="http://schemas.microsoft.com/office/drawing/2014/main" id="{29576EC3-1691-4C2F-981A-753D22A7029C}"/>
              </a:ext>
            </a:extLst>
          </p:cNvPr>
          <p:cNvSpPr/>
          <p:nvPr/>
        </p:nvSpPr>
        <p:spPr>
          <a:xfrm>
            <a:off x="3997806" y="4255715"/>
            <a:ext cx="395436" cy="220117"/>
          </a:xfrm>
          <a:prstGeom prst="rightArrow">
            <a:avLst>
              <a:gd name="adj1" fmla="val 50000"/>
              <a:gd name="adj2" fmla="val 86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228FA01-4F79-4F1F-83A5-4DA78D13310C}"/>
              </a:ext>
            </a:extLst>
          </p:cNvPr>
          <p:cNvSpPr txBox="1"/>
          <p:nvPr/>
        </p:nvSpPr>
        <p:spPr>
          <a:xfrm>
            <a:off x="4936007" y="4365773"/>
            <a:ext cx="136928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uvoz hrane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="" xmlns:a16="http://schemas.microsoft.com/office/drawing/2014/main" id="{6E9A47EF-4146-4E86-BEB6-C2B9F7A7412F}"/>
              </a:ext>
            </a:extLst>
          </p:cNvPr>
          <p:cNvSpPr/>
          <p:nvPr/>
        </p:nvSpPr>
        <p:spPr>
          <a:xfrm>
            <a:off x="4581588" y="4072055"/>
            <a:ext cx="354419" cy="608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sr-Latn-RS" sz="1867" kern="0">
              <a:solidFill>
                <a:srgbClr val="EEE7E1"/>
              </a:solidFill>
              <a:latin typeface="Arial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042A959-72A0-48E0-A2C5-E34D75F5DCA7}"/>
              </a:ext>
            </a:extLst>
          </p:cNvPr>
          <p:cNvSpPr txBox="1"/>
          <p:nvPr/>
        </p:nvSpPr>
        <p:spPr>
          <a:xfrm>
            <a:off x="314753" y="5592293"/>
            <a:ext cx="1174683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EEE7E1">
                    <a:lumMod val="1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Organizacija za hranu i poljoprivredu pri Ujedinjenim nacijama (FAO) procenjuje da </a:t>
            </a:r>
            <a:r>
              <a:rPr lang="sr-Latn-RS" sz="2133" kern="0" dirty="0" smtClean="0">
                <a:solidFill>
                  <a:srgbClr val="EEE7E1">
                    <a:lumMod val="1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bi virus mogao dovesti </a:t>
            </a:r>
            <a:r>
              <a:rPr lang="sr-Latn-RS" sz="2133" kern="0" dirty="0">
                <a:solidFill>
                  <a:srgbClr val="EEE7E1">
                    <a:lumMod val="1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do dodatnih 80 miliona slučajeva neuhranjenosti</a:t>
            </a:r>
            <a:r>
              <a:rPr lang="sr-Latn-RS" sz="1333" kern="0" dirty="0">
                <a:solidFill>
                  <a:srgbClr val="EEE7E1">
                    <a:lumMod val="1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rPr>
              <a:t>.</a:t>
            </a:r>
            <a:endParaRPr lang="sr-Latn-RS" sz="1333" kern="0" dirty="0">
              <a:solidFill>
                <a:srgbClr val="EEE7E1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AE63AC7-9568-4854-A4B6-74F2FDB3A19E}"/>
              </a:ext>
            </a:extLst>
          </p:cNvPr>
          <p:cNvSpPr txBox="1"/>
          <p:nvPr/>
        </p:nvSpPr>
        <p:spPr>
          <a:xfrm>
            <a:off x="3355704" y="5585097"/>
            <a:ext cx="6994222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3733" kern="0" dirty="0">
                <a:solidFill>
                  <a:srgbClr val="EEE7E1"/>
                </a:solidFill>
                <a:latin typeface="Arial"/>
                <a:cs typeface="Arial"/>
                <a:sym typeface="Arial"/>
              </a:rPr>
              <a:t>ČINJENICE O GLADI U SVETU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5A50360-1A68-4CAD-BAC8-740C71D0CF64}"/>
              </a:ext>
            </a:extLst>
          </p:cNvPr>
          <p:cNvSpPr txBox="1"/>
          <p:nvPr/>
        </p:nvSpPr>
        <p:spPr>
          <a:xfrm>
            <a:off x="0" y="106017"/>
            <a:ext cx="11224591" cy="546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219170" fontAlgn="t">
              <a:buClr>
                <a:srgbClr val="000000"/>
              </a:buClr>
            </a:pPr>
            <a:r>
              <a:rPr lang="pl-PL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1. OKO 11 ODSTO SVETA ILI OKO 800 MILIONA LJUDI JE NEUHRANJENO</a:t>
            </a:r>
          </a:p>
          <a:p>
            <a:pPr algn="just" defTabSz="1219170" fontAlgn="t">
              <a:buClr>
                <a:srgbClr val="000000"/>
              </a:buClr>
            </a:pPr>
            <a:endParaRPr lang="sr-Latn-RS" sz="1600" b="1" kern="0" cap="all" dirty="0" smtClean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algn="just" defTabSz="1219170" fontAlgn="t">
              <a:buClr>
                <a:srgbClr val="000000"/>
              </a:buClr>
            </a:pP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2. ŠEST ODSTO NEUHRANJENIH SU ŽENE</a:t>
            </a:r>
          </a:p>
          <a:p>
            <a:pPr algn="just" defTabSz="1219170" fontAlgn="t">
              <a:buClr>
                <a:srgbClr val="000000"/>
              </a:buClr>
            </a:pPr>
            <a:endParaRPr lang="sr-Latn-RS" sz="1600" b="1" kern="0" cap="all" dirty="0" smtClean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algn="just" defTabSz="1219170" fontAlgn="t">
              <a:buClr>
                <a:srgbClr val="000000"/>
              </a:buClr>
            </a:pP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3. PRIBLIŽNO 16.500 DECE DNEVNO U SVETU UMRE OD GLADI, A VEĆINA IMA MANJE OD 5 GODINA</a:t>
            </a:r>
          </a:p>
          <a:p>
            <a:pPr algn="just" defTabSz="1219170" fontAlgn="t">
              <a:buClr>
                <a:srgbClr val="000000"/>
              </a:buClr>
            </a:pPr>
            <a:endParaRPr lang="sr-Latn-RS" sz="1600" b="1" kern="0" cap="all" dirty="0" smtClean="0">
              <a:solidFill>
                <a:srgbClr val="FFFFFF"/>
              </a:solidFill>
              <a:cs typeface="Times New Roman" panose="02020603050405020304" pitchFamily="18" charset="0"/>
              <a:sym typeface="Arial"/>
            </a:endParaRPr>
          </a:p>
          <a:p>
            <a:pPr algn="just" defTabSz="1219170" fontAlgn="t">
              <a:buClr>
                <a:srgbClr val="000000"/>
              </a:buClr>
            </a:pP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4. GODIŠNJE SE PROIZVEDE DOVOLJNO HRANE DA SE NAHRANI CEO SVET, ALI SE VELIKE KOLIČINE BACE</a:t>
            </a:r>
          </a:p>
          <a:p>
            <a:pPr algn="just" defTabSz="1219170" fontAlgn="t">
              <a:buClr>
                <a:srgbClr val="000000"/>
              </a:buClr>
            </a:pPr>
            <a: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/>
            </a:r>
            <a:b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5. GOTOVO ČETVRTINA SVIH STANOVNIKA SUBSAHARSKE AFRIKE SU GLADNI</a:t>
            </a:r>
          </a:p>
          <a:p>
            <a:pPr algn="just" defTabSz="1219170" fontAlgn="t">
              <a:buClr>
                <a:srgbClr val="000000"/>
              </a:buClr>
            </a:pPr>
            <a: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/>
            </a:r>
            <a:b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6. GLAD BI MOGLA DA SE SMANJI ZA VIŠE OD 150 MILIONA LJUDI AKO BI ŽENAMA BILA DATA VEĆA MOĆ ODLUČIVANJA U DOMAĆINSTVIMA</a:t>
            </a:r>
          </a:p>
          <a:p>
            <a:pPr algn="just" defTabSz="1219170" fontAlgn="t">
              <a:buClr>
                <a:srgbClr val="000000"/>
              </a:buClr>
            </a:pPr>
            <a: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/>
            </a:r>
            <a:b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7. ZBOG GLADI SE VIŠE UMIRE NEGO OD MALARIJE, TUBERKULOZE I AIDS-A</a:t>
            </a:r>
          </a:p>
          <a:p>
            <a:pPr algn="just" defTabSz="1219170" fontAlgn="t">
              <a:buClr>
                <a:srgbClr val="000000"/>
              </a:buClr>
            </a:pPr>
            <a: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/>
            </a:r>
            <a:br>
              <a:rPr lang="sr-Latn-RS" sz="1600" kern="0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</a:br>
            <a:r>
              <a:rPr lang="sr-Latn-RS" sz="1600" b="1" kern="0" cap="all" dirty="0" smtClean="0">
                <a:solidFill>
                  <a:srgbClr val="FFFFFF"/>
                </a:solidFill>
                <a:cs typeface="Times New Roman" panose="02020603050405020304" pitchFamily="18" charset="0"/>
                <a:sym typeface="Arial"/>
              </a:rPr>
              <a:t>8. MOGUĆE JE ZAUSTAVITI GLAD U SVETU, ALI TO JOŠ UVEK NIJE UČINJENO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/>
            </a:r>
            <a:b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endParaRPr lang="sr-Latn-RS" sz="1867" b="1" kern="0" cap="all" dirty="0">
              <a:solidFill>
                <a:srgbClr val="394046"/>
              </a:solidFill>
              <a:latin typeface="exo_2bold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/>
            </a:r>
            <a:b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r>
              <a:rPr lang="pl-PL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/>
            </a:r>
            <a:br>
              <a:rPr lang="pl-PL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endParaRPr lang="sr-Latn-RS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8473" y="1174100"/>
            <a:ext cx="6056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170" fontAlgn="t">
              <a:buClr>
                <a:srgbClr val="000000"/>
              </a:buClr>
            </a:pPr>
            <a:r>
              <a:rPr lang="sr-Latn-RS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/>
            </a:r>
            <a:br>
              <a:rPr lang="sr-Latn-RS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endParaRPr lang="sr-Latn-RS" b="1" kern="0" cap="all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FAD206B-B1C0-4E74-B66E-2C0A2749F71F}"/>
              </a:ext>
            </a:extLst>
          </p:cNvPr>
          <p:cNvSpPr txBox="1"/>
          <p:nvPr/>
        </p:nvSpPr>
        <p:spPr>
          <a:xfrm>
            <a:off x="1843554" y="2813447"/>
            <a:ext cx="8424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7200" kern="0" dirty="0">
                <a:solidFill>
                  <a:srgbClr val="CEB099">
                    <a:lumMod val="60000"/>
                    <a:lumOff val="40000"/>
                  </a:srgbClr>
                </a:solidFill>
                <a:latin typeface="+mj-lt"/>
                <a:cs typeface="Aharoni" panose="02010803020104030203" pitchFamily="2" charset="-79"/>
                <a:sym typeface="Arial"/>
              </a:rPr>
              <a:t>HVALA NA PAŽNJI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67"/>
          <p:cNvSpPr txBox="1">
            <a:spLocks noGrp="1"/>
          </p:cNvSpPr>
          <p:nvPr>
            <p:ph type="title" idx="15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sz="2667" b="1" dirty="0">
                <a:latin typeface="Arial Rounded MT Bold" panose="020F0704030504030204" pitchFamily="34" charset="0"/>
              </a:rPr>
              <a:t>Problem gladi </a:t>
            </a:r>
            <a:r>
              <a:rPr lang="sr-Latn-RS" sz="2667" b="1" dirty="0" smtClean="0">
                <a:latin typeface="Arial Rounded MT Bold" panose="020F0704030504030204" pitchFamily="34" charset="0"/>
              </a:rPr>
              <a:t>problem svetskih razmera</a:t>
            </a:r>
            <a:endParaRPr sz="2667" b="1" dirty="0">
              <a:latin typeface="Arial Rounded MT Bold" panose="020F0704030504030204" pitchFamily="34" charset="0"/>
            </a:endParaRPr>
          </a:p>
        </p:txBody>
      </p:sp>
      <p:sp>
        <p:nvSpPr>
          <p:cNvPr id="383" name="Google Shape;383;p67"/>
          <p:cNvSpPr/>
          <p:nvPr/>
        </p:nvSpPr>
        <p:spPr>
          <a:xfrm>
            <a:off x="8929767" y="6010600"/>
            <a:ext cx="1394800" cy="74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2428FD09-6F57-4841-8796-A5254FD0A8FA}"/>
              </a:ext>
            </a:extLst>
          </p:cNvPr>
          <p:cNvSpPr txBox="1"/>
          <p:nvPr/>
        </p:nvSpPr>
        <p:spPr>
          <a:xfrm>
            <a:off x="1028701" y="2743200"/>
            <a:ext cx="9488495" cy="2678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Problematika poljoprivredne proizvodnje, posebno ljudske hrane jedan je od najvećih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svetskih problema. Najznačajniji zadatak poljoprivrede jeste proizvodnja hrane za ljude. 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Visoko razvijene zemlje raspolažu velikim suficitom hrane, dok proizvodnja hrane u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nerazvijenim zemljama ne može da prati brz porast stanovništva. 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Kada posmatramo uslove tržišnog privređivanja zaključujemo da kupovna moć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stanovništva, odnosno raspoloživi dohodak i cene poljoprivredno-prehrambenih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proizvoda imaju veliki uticaj na </a:t>
            </a:r>
            <a:r>
              <a:rPr lang="sr-Latn-RS" sz="1867" kern="0" dirty="0" smtClean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ishranu.</a:t>
            </a:r>
            <a:endParaRPr lang="sr-Latn-RS" sz="1867" kern="0" dirty="0">
              <a:solidFill>
                <a:schemeClr val="bg1">
                  <a:lumMod val="25000"/>
                </a:schemeClr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extBox 1">
            <a:extLst>
              <a:ext uri="{FF2B5EF4-FFF2-40B4-BE49-F238E27FC236}">
                <a16:creationId xmlns="" xmlns:a16="http://schemas.microsoft.com/office/drawing/2014/main" id="{1A2CA043-FF09-4CC0-8710-1C63F4F41ABB}"/>
              </a:ext>
            </a:extLst>
          </p:cNvPr>
          <p:cNvSpPr txBox="1"/>
          <p:nvPr/>
        </p:nvSpPr>
        <p:spPr>
          <a:xfrm>
            <a:off x="215900" y="3223816"/>
            <a:ext cx="11442699" cy="410369"/>
          </a:xfrm>
          <a:prstGeom prst="rect">
            <a:avLst/>
          </a:prstGeom>
          <a:effectLst>
            <a:outerShdw blurRad="1193800" dir="16680000" sx="1000" sy="1000" algn="ctr" rotWithShape="0">
              <a:srgbClr val="000000">
                <a:alpha val="43137"/>
              </a:srgbClr>
            </a:outerShdw>
            <a:reflection stA="67000" endPos="65000" dist="50800" dir="5400000" sy="-100000" algn="bl" rotWithShape="0"/>
          </a:effectLst>
        </p:spPr>
        <p:txBody>
          <a:bodyPr wrap="none" rtlCol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3200" kern="0" dirty="0" smtClean="0">
                <a:solidFill>
                  <a:srgbClr val="FFAB40">
                    <a:lumMod val="40000"/>
                    <a:lumOff val="60000"/>
                  </a:srgbClr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Arial"/>
                <a:cs typeface="Arial"/>
                <a:sym typeface="Arial"/>
              </a:rPr>
              <a:t>   JEDAN </a:t>
            </a:r>
            <a:r>
              <a:rPr lang="sr-Latn-RS" sz="3200" kern="0" dirty="0">
                <a:solidFill>
                  <a:srgbClr val="FFAB40">
                    <a:lumMod val="40000"/>
                    <a:lumOff val="60000"/>
                  </a:srgbClr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Arial"/>
                <a:cs typeface="Arial"/>
                <a:sym typeface="Arial"/>
              </a:rPr>
              <a:t>OD NAJVEĆIH UZROKA GLADI JE SIROMAŠTVO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2" name="Google Shape;772;p93"/>
          <p:cNvCxnSpPr>
            <a:stCxn id="773" idx="3"/>
            <a:endCxn id="774" idx="1"/>
          </p:cNvCxnSpPr>
          <p:nvPr/>
        </p:nvCxnSpPr>
        <p:spPr>
          <a:xfrm rot="10800000" flipH="1">
            <a:off x="5197028" y="3963288"/>
            <a:ext cx="1762800" cy="14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5" name="Google Shape;775;p93"/>
          <p:cNvCxnSpPr>
            <a:endCxn id="776" idx="1"/>
          </p:cNvCxnSpPr>
          <p:nvPr/>
        </p:nvCxnSpPr>
        <p:spPr>
          <a:xfrm rot="10800000" flipH="1">
            <a:off x="2681925" y="3955567"/>
            <a:ext cx="1743200" cy="12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7" name="Google Shape;777;p93"/>
          <p:cNvCxnSpPr>
            <a:stCxn id="778" idx="3"/>
            <a:endCxn id="779" idx="1"/>
          </p:cNvCxnSpPr>
          <p:nvPr/>
        </p:nvCxnSpPr>
        <p:spPr>
          <a:xfrm>
            <a:off x="7735555" y="3955539"/>
            <a:ext cx="1709600" cy="76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0" name="Google Shape;780;p93"/>
          <p:cNvCxnSpPr>
            <a:stCxn id="781" idx="0"/>
          </p:cNvCxnSpPr>
          <p:nvPr/>
        </p:nvCxnSpPr>
        <p:spPr>
          <a:xfrm rot="10800000">
            <a:off x="2297145" y="3131488"/>
            <a:ext cx="0" cy="5568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2" name="Google Shape;782;p93"/>
          <p:cNvCxnSpPr/>
          <p:nvPr/>
        </p:nvCxnSpPr>
        <p:spPr>
          <a:xfrm rot="10800000">
            <a:off x="7336845" y="3134931"/>
            <a:ext cx="0" cy="5568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3" name="Google Shape;783;p93"/>
          <p:cNvCxnSpPr/>
          <p:nvPr/>
        </p:nvCxnSpPr>
        <p:spPr>
          <a:xfrm rot="10800000">
            <a:off x="4828525" y="4327383"/>
            <a:ext cx="0" cy="506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4" name="Google Shape;784;p93"/>
          <p:cNvCxnSpPr/>
          <p:nvPr/>
        </p:nvCxnSpPr>
        <p:spPr>
          <a:xfrm rot="10800000">
            <a:off x="9817845" y="4345032"/>
            <a:ext cx="0" cy="4920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5" name="Google Shape;785;p93"/>
          <p:cNvSpPr/>
          <p:nvPr/>
        </p:nvSpPr>
        <p:spPr>
          <a:xfrm>
            <a:off x="1680642" y="3289301"/>
            <a:ext cx="1576637" cy="13589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2011.</a:t>
            </a:r>
            <a:endParaRPr sz="24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6" name="Google Shape;786;p93"/>
          <p:cNvSpPr/>
          <p:nvPr/>
        </p:nvSpPr>
        <p:spPr>
          <a:xfrm>
            <a:off x="4116505" y="3289299"/>
            <a:ext cx="1484195" cy="135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2016.</a:t>
            </a:r>
            <a:endParaRPr sz="24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7" name="Google Shape;787;p93"/>
          <p:cNvSpPr/>
          <p:nvPr/>
        </p:nvSpPr>
        <p:spPr>
          <a:xfrm>
            <a:off x="9072994" y="3289299"/>
            <a:ext cx="1435997" cy="1358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2050.</a:t>
            </a:r>
            <a:endParaRPr sz="24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8" name="Google Shape;788;p93"/>
          <p:cNvSpPr/>
          <p:nvPr/>
        </p:nvSpPr>
        <p:spPr>
          <a:xfrm>
            <a:off x="6671720" y="3289299"/>
            <a:ext cx="1454864" cy="13589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2019</a:t>
            </a:r>
            <a:r>
              <a:rPr lang="sr-Latn-RS" sz="1600" kern="0" dirty="0">
                <a:solidFill>
                  <a:srgbClr val="CEB099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.</a:t>
            </a:r>
            <a:endParaRPr sz="1600" kern="0" dirty="0">
              <a:solidFill>
                <a:srgbClr val="CEB099">
                  <a:lumMod val="40000"/>
                  <a:lumOff val="60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9" name="Google Shape;789;p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sr-Latn-RS" dirty="0">
                <a:solidFill>
                  <a:schemeClr val="dk1"/>
                </a:solidFill>
              </a:rPr>
              <a:t>PORAST SVETSKE POPULACIJE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781" name="Google Shape;781;p93"/>
          <p:cNvSpPr txBox="1">
            <a:spLocks noGrp="1"/>
          </p:cNvSpPr>
          <p:nvPr>
            <p:ph type="title" idx="4294967295"/>
          </p:nvPr>
        </p:nvSpPr>
        <p:spPr>
          <a:xfrm>
            <a:off x="0" y="3687234"/>
            <a:ext cx="736600" cy="579967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01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73" name="Google Shape;773;p93"/>
          <p:cNvSpPr txBox="1">
            <a:spLocks noGrp="1"/>
          </p:cNvSpPr>
          <p:nvPr>
            <p:ph type="title" idx="4294967295"/>
          </p:nvPr>
        </p:nvSpPr>
        <p:spPr>
          <a:xfrm>
            <a:off x="0" y="3687234"/>
            <a:ext cx="736600" cy="579967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02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74" name="Google Shape;774;p93"/>
          <p:cNvSpPr txBox="1">
            <a:spLocks noGrp="1"/>
          </p:cNvSpPr>
          <p:nvPr>
            <p:ph type="title" idx="4294967295"/>
          </p:nvPr>
        </p:nvSpPr>
        <p:spPr>
          <a:xfrm>
            <a:off x="11455400" y="3674533"/>
            <a:ext cx="736600" cy="577851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03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79" name="Google Shape;779;p93"/>
          <p:cNvSpPr txBox="1">
            <a:spLocks noGrp="1"/>
          </p:cNvSpPr>
          <p:nvPr>
            <p:ph type="title" idx="4294967295"/>
          </p:nvPr>
        </p:nvSpPr>
        <p:spPr>
          <a:xfrm>
            <a:off x="11453285" y="3674533"/>
            <a:ext cx="738716" cy="577851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533">
                <a:solidFill>
                  <a:schemeClr val="lt1"/>
                </a:solidFill>
              </a:rPr>
              <a:t>04</a:t>
            </a:r>
            <a:endParaRPr sz="2533">
              <a:solidFill>
                <a:schemeClr val="lt1"/>
              </a:solidFill>
            </a:endParaRPr>
          </a:p>
        </p:txBody>
      </p:sp>
      <p:sp>
        <p:nvSpPr>
          <p:cNvPr id="791" name="Google Shape;791;p93"/>
          <p:cNvSpPr txBox="1"/>
          <p:nvPr/>
        </p:nvSpPr>
        <p:spPr>
          <a:xfrm>
            <a:off x="6370541" y="1748333"/>
            <a:ext cx="1887200" cy="4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2267" kern="0" dirty="0">
              <a:solidFill>
                <a:srgbClr val="604431"/>
              </a:solidFill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</p:txBody>
      </p:sp>
      <p:sp>
        <p:nvSpPr>
          <p:cNvPr id="796" name="Google Shape;796;p93"/>
          <p:cNvSpPr txBox="1"/>
          <p:nvPr/>
        </p:nvSpPr>
        <p:spPr>
          <a:xfrm>
            <a:off x="9159115" y="5660327"/>
            <a:ext cx="1887200" cy="9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 dirty="0">
              <a:solidFill>
                <a:srgbClr val="60443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3A78C7D-8BBA-476D-8C47-FA013031296B}"/>
              </a:ext>
            </a:extLst>
          </p:cNvPr>
          <p:cNvSpPr txBox="1"/>
          <p:nvPr/>
        </p:nvSpPr>
        <p:spPr>
          <a:xfrm>
            <a:off x="1449953" y="2437028"/>
            <a:ext cx="173156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A5866F">
                    <a:lumMod val="75000"/>
                  </a:srgbClr>
                </a:solidFill>
                <a:latin typeface="Arial"/>
                <a:cs typeface="Arial"/>
                <a:sym typeface="Arial"/>
              </a:rPr>
              <a:t>7 MILIJARDI</a:t>
            </a:r>
          </a:p>
        </p:txBody>
      </p:sp>
      <p:grpSp>
        <p:nvGrpSpPr>
          <p:cNvPr id="29" name="Google Shape;10956;p112">
            <a:extLst>
              <a:ext uri="{FF2B5EF4-FFF2-40B4-BE49-F238E27FC236}">
                <a16:creationId xmlns="" xmlns:a16="http://schemas.microsoft.com/office/drawing/2014/main" id="{4DEBCF68-04BE-4AFA-996C-4CA39B158DC0}"/>
              </a:ext>
            </a:extLst>
          </p:cNvPr>
          <p:cNvGrpSpPr/>
          <p:nvPr/>
        </p:nvGrpSpPr>
        <p:grpSpPr>
          <a:xfrm>
            <a:off x="1709348" y="6279627"/>
            <a:ext cx="528392" cy="578373"/>
            <a:chOff x="7609368" y="2893912"/>
            <a:chExt cx="264813" cy="353105"/>
          </a:xfrm>
          <a:solidFill>
            <a:schemeClr val="tx1"/>
          </a:solidFill>
        </p:grpSpPr>
        <p:sp>
          <p:nvSpPr>
            <p:cNvPr id="30" name="Google Shape;10957;p112">
              <a:extLst>
                <a:ext uri="{FF2B5EF4-FFF2-40B4-BE49-F238E27FC236}">
                  <a16:creationId xmlns="" xmlns:a16="http://schemas.microsoft.com/office/drawing/2014/main" id="{60BD35EC-FB28-424F-A3AA-95957C38F72E}"/>
                </a:ext>
              </a:extLst>
            </p:cNvPr>
            <p:cNvSpPr/>
            <p:nvPr/>
          </p:nvSpPr>
          <p:spPr>
            <a:xfrm>
              <a:off x="7703267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6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Google Shape;10958;p112">
              <a:extLst>
                <a:ext uri="{FF2B5EF4-FFF2-40B4-BE49-F238E27FC236}">
                  <a16:creationId xmlns="" xmlns:a16="http://schemas.microsoft.com/office/drawing/2014/main" id="{39424CEA-AA39-4FC3-98D5-6DAE7F5243AF}"/>
                </a:ext>
              </a:extLst>
            </p:cNvPr>
            <p:cNvSpPr/>
            <p:nvPr/>
          </p:nvSpPr>
          <p:spPr>
            <a:xfrm>
              <a:off x="7769288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5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Google Shape;10959;p112">
              <a:extLst>
                <a:ext uri="{FF2B5EF4-FFF2-40B4-BE49-F238E27FC236}">
                  <a16:creationId xmlns="" xmlns:a16="http://schemas.microsoft.com/office/drawing/2014/main" id="{76BBA787-25B4-4707-B3DA-7D0C18DB1D15}"/>
                </a:ext>
              </a:extLst>
            </p:cNvPr>
            <p:cNvSpPr/>
            <p:nvPr/>
          </p:nvSpPr>
          <p:spPr>
            <a:xfrm>
              <a:off x="7697628" y="2997664"/>
              <a:ext cx="21542" cy="11722"/>
            </a:xfrm>
            <a:custGeom>
              <a:avLst/>
              <a:gdLst/>
              <a:ahLst/>
              <a:cxnLst/>
              <a:rect l="l" t="t" r="r" b="b"/>
              <a:pathLst>
                <a:path w="680" h="370" extrusionOk="0">
                  <a:moveTo>
                    <a:pt x="489" y="0"/>
                  </a:moveTo>
                  <a:lnTo>
                    <a:pt x="143" y="48"/>
                  </a:lnTo>
                  <a:cubicBezTo>
                    <a:pt x="60" y="60"/>
                    <a:pt x="0" y="131"/>
                    <a:pt x="0" y="226"/>
                  </a:cubicBezTo>
                  <a:cubicBezTo>
                    <a:pt x="12" y="310"/>
                    <a:pt x="72" y="369"/>
                    <a:pt x="155" y="369"/>
                  </a:cubicBezTo>
                  <a:lnTo>
                    <a:pt x="167" y="369"/>
                  </a:lnTo>
                  <a:lnTo>
                    <a:pt x="512" y="334"/>
                  </a:lnTo>
                  <a:cubicBezTo>
                    <a:pt x="620" y="322"/>
                    <a:pt x="679" y="238"/>
                    <a:pt x="667" y="155"/>
                  </a:cubicBezTo>
                  <a:cubicBezTo>
                    <a:pt x="655" y="60"/>
                    <a:pt x="572" y="0"/>
                    <a:pt x="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Google Shape;10960;p112">
              <a:extLst>
                <a:ext uri="{FF2B5EF4-FFF2-40B4-BE49-F238E27FC236}">
                  <a16:creationId xmlns="" xmlns:a16="http://schemas.microsoft.com/office/drawing/2014/main" id="{C7FE512C-3741-49C6-8B30-505FF6EADBA5}"/>
                </a:ext>
              </a:extLst>
            </p:cNvPr>
            <p:cNvSpPr/>
            <p:nvPr/>
          </p:nvSpPr>
          <p:spPr>
            <a:xfrm>
              <a:off x="7763618" y="2997600"/>
              <a:ext cx="21542" cy="11785"/>
            </a:xfrm>
            <a:custGeom>
              <a:avLst/>
              <a:gdLst/>
              <a:ahLst/>
              <a:cxnLst/>
              <a:rect l="l" t="t" r="r" b="b"/>
              <a:pathLst>
                <a:path w="680" h="372" extrusionOk="0">
                  <a:moveTo>
                    <a:pt x="171" y="1"/>
                  </a:moveTo>
                  <a:cubicBezTo>
                    <a:pt x="86" y="1"/>
                    <a:pt x="24" y="69"/>
                    <a:pt x="13" y="157"/>
                  </a:cubicBezTo>
                  <a:cubicBezTo>
                    <a:pt x="1" y="240"/>
                    <a:pt x="72" y="312"/>
                    <a:pt x="156" y="336"/>
                  </a:cubicBezTo>
                  <a:lnTo>
                    <a:pt x="501" y="371"/>
                  </a:lnTo>
                  <a:lnTo>
                    <a:pt x="513" y="371"/>
                  </a:lnTo>
                  <a:cubicBezTo>
                    <a:pt x="584" y="371"/>
                    <a:pt x="668" y="312"/>
                    <a:pt x="680" y="228"/>
                  </a:cubicBezTo>
                  <a:cubicBezTo>
                    <a:pt x="680" y="133"/>
                    <a:pt x="620" y="62"/>
                    <a:pt x="537" y="50"/>
                  </a:cubicBezTo>
                  <a:lnTo>
                    <a:pt x="191" y="2"/>
                  </a:lnTo>
                  <a:cubicBezTo>
                    <a:pt x="184" y="1"/>
                    <a:pt x="178" y="1"/>
                    <a:pt x="1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Google Shape;10961;p112">
              <a:extLst>
                <a:ext uri="{FF2B5EF4-FFF2-40B4-BE49-F238E27FC236}">
                  <a16:creationId xmlns="" xmlns:a16="http://schemas.microsoft.com/office/drawing/2014/main" id="{90D7940E-4558-45E5-91D5-B88E4A962284}"/>
                </a:ext>
              </a:extLst>
            </p:cNvPr>
            <p:cNvSpPr/>
            <p:nvPr/>
          </p:nvSpPr>
          <p:spPr>
            <a:xfrm>
              <a:off x="7609368" y="2893912"/>
              <a:ext cx="264813" cy="353105"/>
            </a:xfrm>
            <a:custGeom>
              <a:avLst/>
              <a:gdLst/>
              <a:ahLst/>
              <a:cxnLst/>
              <a:rect l="l" t="t" r="r" b="b"/>
              <a:pathLst>
                <a:path w="8359" h="11146" extrusionOk="0">
                  <a:moveTo>
                    <a:pt x="4168" y="370"/>
                  </a:moveTo>
                  <a:cubicBezTo>
                    <a:pt x="5715" y="370"/>
                    <a:pt x="6965" y="1620"/>
                    <a:pt x="6965" y="3168"/>
                  </a:cubicBezTo>
                  <a:cubicBezTo>
                    <a:pt x="6965" y="3370"/>
                    <a:pt x="6954" y="3561"/>
                    <a:pt x="6906" y="3751"/>
                  </a:cubicBezTo>
                  <a:cubicBezTo>
                    <a:pt x="6846" y="3728"/>
                    <a:pt x="6775" y="3704"/>
                    <a:pt x="6692" y="3704"/>
                  </a:cubicBezTo>
                  <a:lnTo>
                    <a:pt x="6596" y="3704"/>
                  </a:lnTo>
                  <a:lnTo>
                    <a:pt x="6596" y="3323"/>
                  </a:lnTo>
                  <a:lnTo>
                    <a:pt x="6608" y="3323"/>
                  </a:lnTo>
                  <a:cubicBezTo>
                    <a:pt x="6692" y="3323"/>
                    <a:pt x="6763" y="3251"/>
                    <a:pt x="6763" y="3156"/>
                  </a:cubicBezTo>
                  <a:cubicBezTo>
                    <a:pt x="6763" y="3073"/>
                    <a:pt x="6692" y="2989"/>
                    <a:pt x="6608" y="2989"/>
                  </a:cubicBezTo>
                  <a:cubicBezTo>
                    <a:pt x="5239" y="2989"/>
                    <a:pt x="4251" y="2549"/>
                    <a:pt x="3667" y="2180"/>
                  </a:cubicBezTo>
                  <a:cubicBezTo>
                    <a:pt x="3036" y="1775"/>
                    <a:pt x="2715" y="1358"/>
                    <a:pt x="2703" y="1358"/>
                  </a:cubicBezTo>
                  <a:cubicBezTo>
                    <a:pt x="2667" y="1315"/>
                    <a:pt x="2617" y="1289"/>
                    <a:pt x="2568" y="1289"/>
                  </a:cubicBezTo>
                  <a:cubicBezTo>
                    <a:pt x="2536" y="1289"/>
                    <a:pt x="2505" y="1299"/>
                    <a:pt x="2477" y="1323"/>
                  </a:cubicBezTo>
                  <a:cubicBezTo>
                    <a:pt x="2405" y="1382"/>
                    <a:pt x="2393" y="1489"/>
                    <a:pt x="2453" y="1549"/>
                  </a:cubicBezTo>
                  <a:cubicBezTo>
                    <a:pt x="2465" y="1561"/>
                    <a:pt x="2798" y="2001"/>
                    <a:pt x="3477" y="2430"/>
                  </a:cubicBezTo>
                  <a:cubicBezTo>
                    <a:pt x="4060" y="2799"/>
                    <a:pt x="5001" y="3216"/>
                    <a:pt x="6263" y="3287"/>
                  </a:cubicBezTo>
                  <a:lnTo>
                    <a:pt x="6263" y="3847"/>
                  </a:lnTo>
                  <a:cubicBezTo>
                    <a:pt x="6263" y="3906"/>
                    <a:pt x="6299" y="3942"/>
                    <a:pt x="6334" y="3978"/>
                  </a:cubicBezTo>
                  <a:cubicBezTo>
                    <a:pt x="6382" y="4001"/>
                    <a:pt x="6382" y="4001"/>
                    <a:pt x="6549" y="4001"/>
                  </a:cubicBezTo>
                  <a:lnTo>
                    <a:pt x="6680" y="4001"/>
                  </a:lnTo>
                  <a:cubicBezTo>
                    <a:pt x="6835" y="4001"/>
                    <a:pt x="6954" y="4121"/>
                    <a:pt x="6954" y="4275"/>
                  </a:cubicBezTo>
                  <a:cubicBezTo>
                    <a:pt x="6954" y="4418"/>
                    <a:pt x="6835" y="4537"/>
                    <a:pt x="6680" y="4537"/>
                  </a:cubicBezTo>
                  <a:lnTo>
                    <a:pt x="6573" y="4537"/>
                  </a:lnTo>
                  <a:lnTo>
                    <a:pt x="6573" y="4525"/>
                  </a:lnTo>
                  <a:cubicBezTo>
                    <a:pt x="6573" y="4430"/>
                    <a:pt x="6501" y="4359"/>
                    <a:pt x="6418" y="4359"/>
                  </a:cubicBezTo>
                  <a:cubicBezTo>
                    <a:pt x="6323" y="4359"/>
                    <a:pt x="6251" y="4430"/>
                    <a:pt x="6251" y="4525"/>
                  </a:cubicBezTo>
                  <a:cubicBezTo>
                    <a:pt x="6263" y="5692"/>
                    <a:pt x="5322" y="6645"/>
                    <a:pt x="4168" y="6645"/>
                  </a:cubicBezTo>
                  <a:cubicBezTo>
                    <a:pt x="3001" y="6645"/>
                    <a:pt x="2072" y="5704"/>
                    <a:pt x="2072" y="4537"/>
                  </a:cubicBezTo>
                  <a:cubicBezTo>
                    <a:pt x="2072" y="4454"/>
                    <a:pt x="1989" y="4382"/>
                    <a:pt x="1905" y="4382"/>
                  </a:cubicBezTo>
                  <a:cubicBezTo>
                    <a:pt x="1810" y="4382"/>
                    <a:pt x="1739" y="4454"/>
                    <a:pt x="1739" y="4537"/>
                  </a:cubicBezTo>
                  <a:lnTo>
                    <a:pt x="1739" y="4561"/>
                  </a:lnTo>
                  <a:lnTo>
                    <a:pt x="1631" y="4561"/>
                  </a:lnTo>
                  <a:cubicBezTo>
                    <a:pt x="1489" y="4561"/>
                    <a:pt x="1370" y="4442"/>
                    <a:pt x="1370" y="4287"/>
                  </a:cubicBezTo>
                  <a:cubicBezTo>
                    <a:pt x="1370" y="4144"/>
                    <a:pt x="1489" y="4025"/>
                    <a:pt x="1631" y="4025"/>
                  </a:cubicBezTo>
                  <a:lnTo>
                    <a:pt x="1774" y="4025"/>
                  </a:lnTo>
                  <a:cubicBezTo>
                    <a:pt x="1953" y="4025"/>
                    <a:pt x="1953" y="4025"/>
                    <a:pt x="1977" y="4001"/>
                  </a:cubicBezTo>
                  <a:cubicBezTo>
                    <a:pt x="2036" y="3978"/>
                    <a:pt x="2072" y="3918"/>
                    <a:pt x="2072" y="3859"/>
                  </a:cubicBezTo>
                  <a:lnTo>
                    <a:pt x="2072" y="3680"/>
                  </a:lnTo>
                  <a:cubicBezTo>
                    <a:pt x="2072" y="3156"/>
                    <a:pt x="2227" y="2716"/>
                    <a:pt x="2548" y="2335"/>
                  </a:cubicBezTo>
                  <a:cubicBezTo>
                    <a:pt x="2608" y="2263"/>
                    <a:pt x="2584" y="2156"/>
                    <a:pt x="2524" y="2120"/>
                  </a:cubicBezTo>
                  <a:cubicBezTo>
                    <a:pt x="2492" y="2093"/>
                    <a:pt x="2453" y="2081"/>
                    <a:pt x="2416" y="2081"/>
                  </a:cubicBezTo>
                  <a:cubicBezTo>
                    <a:pt x="2371" y="2081"/>
                    <a:pt x="2330" y="2099"/>
                    <a:pt x="2310" y="2132"/>
                  </a:cubicBezTo>
                  <a:cubicBezTo>
                    <a:pt x="1929" y="2561"/>
                    <a:pt x="1739" y="3085"/>
                    <a:pt x="1739" y="3692"/>
                  </a:cubicBezTo>
                  <a:lnTo>
                    <a:pt x="1739" y="3704"/>
                  </a:lnTo>
                  <a:lnTo>
                    <a:pt x="1631" y="3704"/>
                  </a:lnTo>
                  <a:cubicBezTo>
                    <a:pt x="1560" y="3704"/>
                    <a:pt x="1489" y="3728"/>
                    <a:pt x="1429" y="3751"/>
                  </a:cubicBezTo>
                  <a:cubicBezTo>
                    <a:pt x="1381" y="3561"/>
                    <a:pt x="1370" y="3370"/>
                    <a:pt x="1370" y="3168"/>
                  </a:cubicBezTo>
                  <a:cubicBezTo>
                    <a:pt x="1370" y="1620"/>
                    <a:pt x="2620" y="370"/>
                    <a:pt x="4168" y="370"/>
                  </a:cubicBezTo>
                  <a:close/>
                  <a:moveTo>
                    <a:pt x="2132" y="5823"/>
                  </a:moveTo>
                  <a:lnTo>
                    <a:pt x="2132" y="5823"/>
                  </a:lnTo>
                  <a:cubicBezTo>
                    <a:pt x="2334" y="6157"/>
                    <a:pt x="2632" y="6442"/>
                    <a:pt x="2977" y="6645"/>
                  </a:cubicBezTo>
                  <a:lnTo>
                    <a:pt x="2977" y="6799"/>
                  </a:lnTo>
                  <a:lnTo>
                    <a:pt x="2370" y="6799"/>
                  </a:lnTo>
                  <a:cubicBezTo>
                    <a:pt x="2346" y="6680"/>
                    <a:pt x="2322" y="6561"/>
                    <a:pt x="2286" y="6442"/>
                  </a:cubicBezTo>
                  <a:lnTo>
                    <a:pt x="2132" y="5823"/>
                  </a:lnTo>
                  <a:close/>
                  <a:moveTo>
                    <a:pt x="6239" y="5823"/>
                  </a:moveTo>
                  <a:lnTo>
                    <a:pt x="6061" y="6442"/>
                  </a:lnTo>
                  <a:cubicBezTo>
                    <a:pt x="6025" y="6561"/>
                    <a:pt x="6001" y="6680"/>
                    <a:pt x="5977" y="6799"/>
                  </a:cubicBezTo>
                  <a:lnTo>
                    <a:pt x="5382" y="6799"/>
                  </a:lnTo>
                  <a:lnTo>
                    <a:pt x="5382" y="6645"/>
                  </a:lnTo>
                  <a:cubicBezTo>
                    <a:pt x="5727" y="6442"/>
                    <a:pt x="6025" y="6157"/>
                    <a:pt x="6239" y="5823"/>
                  </a:cubicBezTo>
                  <a:close/>
                  <a:moveTo>
                    <a:pt x="2965" y="7133"/>
                  </a:moveTo>
                  <a:lnTo>
                    <a:pt x="2965" y="7502"/>
                  </a:lnTo>
                  <a:lnTo>
                    <a:pt x="2405" y="7502"/>
                  </a:lnTo>
                  <a:lnTo>
                    <a:pt x="2405" y="7478"/>
                  </a:lnTo>
                  <a:cubicBezTo>
                    <a:pt x="2405" y="7359"/>
                    <a:pt x="2405" y="7252"/>
                    <a:pt x="2393" y="7133"/>
                  </a:cubicBezTo>
                  <a:close/>
                  <a:moveTo>
                    <a:pt x="5930" y="7133"/>
                  </a:moveTo>
                  <a:cubicBezTo>
                    <a:pt x="5918" y="7252"/>
                    <a:pt x="5918" y="7359"/>
                    <a:pt x="5918" y="7478"/>
                  </a:cubicBezTo>
                  <a:lnTo>
                    <a:pt x="5918" y="7502"/>
                  </a:lnTo>
                  <a:lnTo>
                    <a:pt x="5370" y="7502"/>
                  </a:lnTo>
                  <a:lnTo>
                    <a:pt x="5370" y="7133"/>
                  </a:lnTo>
                  <a:close/>
                  <a:moveTo>
                    <a:pt x="4168" y="1"/>
                  </a:moveTo>
                  <a:cubicBezTo>
                    <a:pt x="2441" y="1"/>
                    <a:pt x="1036" y="1406"/>
                    <a:pt x="1036" y="3132"/>
                  </a:cubicBezTo>
                  <a:cubicBezTo>
                    <a:pt x="1036" y="3394"/>
                    <a:pt x="1072" y="3668"/>
                    <a:pt x="1143" y="3930"/>
                  </a:cubicBezTo>
                  <a:cubicBezTo>
                    <a:pt x="1084" y="4025"/>
                    <a:pt x="1036" y="4144"/>
                    <a:pt x="1036" y="4275"/>
                  </a:cubicBezTo>
                  <a:cubicBezTo>
                    <a:pt x="1036" y="4561"/>
                    <a:pt x="1250" y="4799"/>
                    <a:pt x="1512" y="4859"/>
                  </a:cubicBezTo>
                  <a:lnTo>
                    <a:pt x="1965" y="6538"/>
                  </a:lnTo>
                  <a:cubicBezTo>
                    <a:pt x="2048" y="6847"/>
                    <a:pt x="2084" y="7157"/>
                    <a:pt x="2084" y="7478"/>
                  </a:cubicBezTo>
                  <a:cubicBezTo>
                    <a:pt x="2084" y="7597"/>
                    <a:pt x="2084" y="7728"/>
                    <a:pt x="2072" y="7847"/>
                  </a:cubicBezTo>
                  <a:lnTo>
                    <a:pt x="2048" y="8050"/>
                  </a:lnTo>
                  <a:lnTo>
                    <a:pt x="798" y="8490"/>
                  </a:lnTo>
                  <a:cubicBezTo>
                    <a:pt x="322" y="8645"/>
                    <a:pt x="0" y="9109"/>
                    <a:pt x="0" y="9633"/>
                  </a:cubicBezTo>
                  <a:lnTo>
                    <a:pt x="0" y="10990"/>
                  </a:lnTo>
                  <a:cubicBezTo>
                    <a:pt x="0" y="11074"/>
                    <a:pt x="72" y="11145"/>
                    <a:pt x="167" y="11145"/>
                  </a:cubicBezTo>
                  <a:cubicBezTo>
                    <a:pt x="250" y="11145"/>
                    <a:pt x="322" y="11074"/>
                    <a:pt x="322" y="10990"/>
                  </a:cubicBezTo>
                  <a:lnTo>
                    <a:pt x="322" y="9633"/>
                  </a:lnTo>
                  <a:cubicBezTo>
                    <a:pt x="322" y="9264"/>
                    <a:pt x="560" y="8919"/>
                    <a:pt x="917" y="8800"/>
                  </a:cubicBezTo>
                  <a:lnTo>
                    <a:pt x="2024" y="8407"/>
                  </a:lnTo>
                  <a:lnTo>
                    <a:pt x="1751" y="10967"/>
                  </a:lnTo>
                  <a:cubicBezTo>
                    <a:pt x="1739" y="11062"/>
                    <a:pt x="1810" y="11133"/>
                    <a:pt x="1905" y="11145"/>
                  </a:cubicBezTo>
                  <a:lnTo>
                    <a:pt x="1917" y="11145"/>
                  </a:lnTo>
                  <a:cubicBezTo>
                    <a:pt x="2012" y="11145"/>
                    <a:pt x="2072" y="11086"/>
                    <a:pt x="2084" y="11002"/>
                  </a:cubicBezTo>
                  <a:lnTo>
                    <a:pt x="2405" y="7895"/>
                  </a:lnTo>
                  <a:lnTo>
                    <a:pt x="2405" y="7847"/>
                  </a:lnTo>
                  <a:lnTo>
                    <a:pt x="2977" y="7847"/>
                  </a:lnTo>
                  <a:lnTo>
                    <a:pt x="2977" y="10990"/>
                  </a:lnTo>
                  <a:cubicBezTo>
                    <a:pt x="2977" y="11074"/>
                    <a:pt x="3048" y="11145"/>
                    <a:pt x="3144" y="11145"/>
                  </a:cubicBezTo>
                  <a:cubicBezTo>
                    <a:pt x="3227" y="11145"/>
                    <a:pt x="3298" y="11074"/>
                    <a:pt x="3298" y="10990"/>
                  </a:cubicBezTo>
                  <a:lnTo>
                    <a:pt x="3298" y="9514"/>
                  </a:lnTo>
                  <a:cubicBezTo>
                    <a:pt x="3572" y="9681"/>
                    <a:pt x="3870" y="9752"/>
                    <a:pt x="4179" y="9752"/>
                  </a:cubicBezTo>
                  <a:cubicBezTo>
                    <a:pt x="4489" y="9752"/>
                    <a:pt x="4787" y="9657"/>
                    <a:pt x="5060" y="9514"/>
                  </a:cubicBezTo>
                  <a:lnTo>
                    <a:pt x="5060" y="10990"/>
                  </a:lnTo>
                  <a:cubicBezTo>
                    <a:pt x="5060" y="11074"/>
                    <a:pt x="5132" y="11145"/>
                    <a:pt x="5227" y="11145"/>
                  </a:cubicBezTo>
                  <a:cubicBezTo>
                    <a:pt x="5311" y="11145"/>
                    <a:pt x="5382" y="11074"/>
                    <a:pt x="5382" y="10990"/>
                  </a:cubicBezTo>
                  <a:lnTo>
                    <a:pt x="5382" y="8728"/>
                  </a:lnTo>
                  <a:cubicBezTo>
                    <a:pt x="5382" y="8633"/>
                    <a:pt x="5311" y="8562"/>
                    <a:pt x="5227" y="8562"/>
                  </a:cubicBezTo>
                  <a:cubicBezTo>
                    <a:pt x="5132" y="8562"/>
                    <a:pt x="5060" y="8633"/>
                    <a:pt x="5060" y="8728"/>
                  </a:cubicBezTo>
                  <a:lnTo>
                    <a:pt x="5060" y="9109"/>
                  </a:lnTo>
                  <a:cubicBezTo>
                    <a:pt x="4810" y="9324"/>
                    <a:pt x="4489" y="9419"/>
                    <a:pt x="4179" y="9419"/>
                  </a:cubicBezTo>
                  <a:cubicBezTo>
                    <a:pt x="3846" y="9419"/>
                    <a:pt x="3548" y="9324"/>
                    <a:pt x="3298" y="9109"/>
                  </a:cubicBezTo>
                  <a:lnTo>
                    <a:pt x="3298" y="6799"/>
                  </a:lnTo>
                  <a:cubicBezTo>
                    <a:pt x="3572" y="6907"/>
                    <a:pt x="3870" y="6966"/>
                    <a:pt x="4179" y="6966"/>
                  </a:cubicBezTo>
                  <a:cubicBezTo>
                    <a:pt x="4489" y="6966"/>
                    <a:pt x="4787" y="6907"/>
                    <a:pt x="5060" y="6799"/>
                  </a:cubicBezTo>
                  <a:lnTo>
                    <a:pt x="5060" y="8026"/>
                  </a:lnTo>
                  <a:cubicBezTo>
                    <a:pt x="5060" y="8109"/>
                    <a:pt x="5132" y="8192"/>
                    <a:pt x="5227" y="8192"/>
                  </a:cubicBezTo>
                  <a:cubicBezTo>
                    <a:pt x="5311" y="8192"/>
                    <a:pt x="5382" y="8109"/>
                    <a:pt x="5382" y="8026"/>
                  </a:cubicBezTo>
                  <a:lnTo>
                    <a:pt x="5382" y="7847"/>
                  </a:lnTo>
                  <a:lnTo>
                    <a:pt x="5953" y="7847"/>
                  </a:lnTo>
                  <a:lnTo>
                    <a:pt x="5953" y="7895"/>
                  </a:lnTo>
                  <a:lnTo>
                    <a:pt x="6275" y="11002"/>
                  </a:lnTo>
                  <a:cubicBezTo>
                    <a:pt x="6287" y="11086"/>
                    <a:pt x="6346" y="11145"/>
                    <a:pt x="6442" y="11145"/>
                  </a:cubicBezTo>
                  <a:lnTo>
                    <a:pt x="6454" y="11145"/>
                  </a:lnTo>
                  <a:cubicBezTo>
                    <a:pt x="6549" y="11133"/>
                    <a:pt x="6608" y="11062"/>
                    <a:pt x="6608" y="10967"/>
                  </a:cubicBezTo>
                  <a:lnTo>
                    <a:pt x="6334" y="8407"/>
                  </a:lnTo>
                  <a:lnTo>
                    <a:pt x="7442" y="8800"/>
                  </a:lnTo>
                  <a:cubicBezTo>
                    <a:pt x="7799" y="8919"/>
                    <a:pt x="8037" y="9264"/>
                    <a:pt x="8037" y="9633"/>
                  </a:cubicBezTo>
                  <a:lnTo>
                    <a:pt x="8037" y="10990"/>
                  </a:lnTo>
                  <a:cubicBezTo>
                    <a:pt x="8037" y="11074"/>
                    <a:pt x="8108" y="11145"/>
                    <a:pt x="8192" y="11145"/>
                  </a:cubicBezTo>
                  <a:cubicBezTo>
                    <a:pt x="8287" y="11145"/>
                    <a:pt x="8359" y="11074"/>
                    <a:pt x="8359" y="10990"/>
                  </a:cubicBezTo>
                  <a:lnTo>
                    <a:pt x="8359" y="9633"/>
                  </a:lnTo>
                  <a:cubicBezTo>
                    <a:pt x="8335" y="9121"/>
                    <a:pt x="8001" y="8669"/>
                    <a:pt x="7525" y="8490"/>
                  </a:cubicBezTo>
                  <a:lnTo>
                    <a:pt x="6275" y="8050"/>
                  </a:lnTo>
                  <a:lnTo>
                    <a:pt x="6263" y="7847"/>
                  </a:lnTo>
                  <a:cubicBezTo>
                    <a:pt x="6251" y="7728"/>
                    <a:pt x="6251" y="7597"/>
                    <a:pt x="6251" y="7478"/>
                  </a:cubicBezTo>
                  <a:cubicBezTo>
                    <a:pt x="6251" y="7157"/>
                    <a:pt x="6299" y="6847"/>
                    <a:pt x="6370" y="6538"/>
                  </a:cubicBezTo>
                  <a:lnTo>
                    <a:pt x="6811" y="4859"/>
                  </a:lnTo>
                  <a:cubicBezTo>
                    <a:pt x="7085" y="4799"/>
                    <a:pt x="7287" y="4561"/>
                    <a:pt x="7287" y="4275"/>
                  </a:cubicBezTo>
                  <a:cubicBezTo>
                    <a:pt x="7287" y="4156"/>
                    <a:pt x="7251" y="4037"/>
                    <a:pt x="7192" y="3930"/>
                  </a:cubicBezTo>
                  <a:cubicBezTo>
                    <a:pt x="7263" y="3680"/>
                    <a:pt x="7287" y="3406"/>
                    <a:pt x="7287" y="3132"/>
                  </a:cubicBezTo>
                  <a:cubicBezTo>
                    <a:pt x="7287" y="1406"/>
                    <a:pt x="5894" y="1"/>
                    <a:pt x="4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10962;p112">
              <a:extLst>
                <a:ext uri="{FF2B5EF4-FFF2-40B4-BE49-F238E27FC236}">
                  <a16:creationId xmlns="" xmlns:a16="http://schemas.microsoft.com/office/drawing/2014/main" id="{B8BAFC71-0329-4A66-A02E-68D8FDC7374E}"/>
                </a:ext>
              </a:extLst>
            </p:cNvPr>
            <p:cNvSpPr/>
            <p:nvPr/>
          </p:nvSpPr>
          <p:spPr>
            <a:xfrm>
              <a:off x="7711219" y="3046324"/>
              <a:ext cx="60350" cy="32472"/>
            </a:xfrm>
            <a:custGeom>
              <a:avLst/>
              <a:gdLst/>
              <a:ahLst/>
              <a:cxnLst/>
              <a:rect l="l" t="t" r="r" b="b"/>
              <a:pathLst>
                <a:path w="1905" h="1025" extrusionOk="0">
                  <a:moveTo>
                    <a:pt x="1536" y="322"/>
                  </a:moveTo>
                  <a:cubicBezTo>
                    <a:pt x="1453" y="536"/>
                    <a:pt x="1238" y="703"/>
                    <a:pt x="953" y="703"/>
                  </a:cubicBezTo>
                  <a:cubicBezTo>
                    <a:pt x="667" y="703"/>
                    <a:pt x="441" y="548"/>
                    <a:pt x="357" y="322"/>
                  </a:cubicBezTo>
                  <a:close/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643"/>
                    <a:pt x="429" y="1024"/>
                    <a:pt x="953" y="1024"/>
                  </a:cubicBezTo>
                  <a:cubicBezTo>
                    <a:pt x="1476" y="1024"/>
                    <a:pt x="1905" y="643"/>
                    <a:pt x="1905" y="167"/>
                  </a:cubicBezTo>
                  <a:cubicBezTo>
                    <a:pt x="1905" y="72"/>
                    <a:pt x="1834" y="0"/>
                    <a:pt x="17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7" name="Google Shape;10951;p112">
            <a:extLst>
              <a:ext uri="{FF2B5EF4-FFF2-40B4-BE49-F238E27FC236}">
                <a16:creationId xmlns="" xmlns:a16="http://schemas.microsoft.com/office/drawing/2014/main" id="{5F344A7E-F768-4556-BE31-4CBBF5B23545}"/>
              </a:ext>
            </a:extLst>
          </p:cNvPr>
          <p:cNvGrpSpPr/>
          <p:nvPr/>
        </p:nvGrpSpPr>
        <p:grpSpPr>
          <a:xfrm>
            <a:off x="2626121" y="6254090"/>
            <a:ext cx="528392" cy="604321"/>
            <a:chOff x="8055961" y="2881842"/>
            <a:chExt cx="260283" cy="345914"/>
          </a:xfrm>
          <a:solidFill>
            <a:schemeClr val="tx1"/>
          </a:solidFill>
        </p:grpSpPr>
        <p:sp>
          <p:nvSpPr>
            <p:cNvPr id="38" name="Google Shape;10952;p112">
              <a:extLst>
                <a:ext uri="{FF2B5EF4-FFF2-40B4-BE49-F238E27FC236}">
                  <a16:creationId xmlns="" xmlns:a16="http://schemas.microsoft.com/office/drawing/2014/main" id="{5F55E07C-C9FD-4007-B7C0-FEF603C67A59}"/>
                </a:ext>
              </a:extLst>
            </p:cNvPr>
            <p:cNvSpPr/>
            <p:nvPr/>
          </p:nvSpPr>
          <p:spPr>
            <a:xfrm>
              <a:off x="8055961" y="2881842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4918" y="2358"/>
                  </a:moveTo>
                  <a:cubicBezTo>
                    <a:pt x="5120" y="2656"/>
                    <a:pt x="5334" y="2882"/>
                    <a:pt x="5561" y="3073"/>
                  </a:cubicBezTo>
                  <a:lnTo>
                    <a:pt x="4477" y="3073"/>
                  </a:lnTo>
                  <a:cubicBezTo>
                    <a:pt x="4429" y="3073"/>
                    <a:pt x="4382" y="3085"/>
                    <a:pt x="4358" y="3132"/>
                  </a:cubicBezTo>
                  <a:cubicBezTo>
                    <a:pt x="4310" y="3168"/>
                    <a:pt x="4298" y="3216"/>
                    <a:pt x="4298" y="3251"/>
                  </a:cubicBezTo>
                  <a:lnTo>
                    <a:pt x="4322" y="3442"/>
                  </a:lnTo>
                  <a:cubicBezTo>
                    <a:pt x="4263" y="3418"/>
                    <a:pt x="4191" y="3418"/>
                    <a:pt x="4120" y="3418"/>
                  </a:cubicBezTo>
                  <a:cubicBezTo>
                    <a:pt x="4048" y="3418"/>
                    <a:pt x="3965" y="3430"/>
                    <a:pt x="3906" y="3442"/>
                  </a:cubicBezTo>
                  <a:lnTo>
                    <a:pt x="3941" y="3251"/>
                  </a:lnTo>
                  <a:lnTo>
                    <a:pt x="3941" y="3228"/>
                  </a:lnTo>
                  <a:cubicBezTo>
                    <a:pt x="4263" y="2966"/>
                    <a:pt x="4596" y="2692"/>
                    <a:pt x="4918" y="2358"/>
                  </a:cubicBezTo>
                  <a:close/>
                  <a:moveTo>
                    <a:pt x="3572" y="3478"/>
                  </a:moveTo>
                  <a:lnTo>
                    <a:pt x="3525" y="3823"/>
                  </a:lnTo>
                  <a:cubicBezTo>
                    <a:pt x="3525" y="3823"/>
                    <a:pt x="3513" y="3894"/>
                    <a:pt x="3513" y="3906"/>
                  </a:cubicBezTo>
                  <a:cubicBezTo>
                    <a:pt x="3429" y="4121"/>
                    <a:pt x="3239" y="4263"/>
                    <a:pt x="3013" y="4263"/>
                  </a:cubicBezTo>
                  <a:lnTo>
                    <a:pt x="2858" y="4263"/>
                  </a:lnTo>
                  <a:cubicBezTo>
                    <a:pt x="2739" y="4263"/>
                    <a:pt x="2632" y="4204"/>
                    <a:pt x="2572" y="4121"/>
                  </a:cubicBezTo>
                  <a:cubicBezTo>
                    <a:pt x="2596" y="4097"/>
                    <a:pt x="2620" y="4085"/>
                    <a:pt x="2644" y="4073"/>
                  </a:cubicBezTo>
                  <a:cubicBezTo>
                    <a:pt x="2739" y="4013"/>
                    <a:pt x="2834" y="3954"/>
                    <a:pt x="2941" y="3894"/>
                  </a:cubicBezTo>
                  <a:lnTo>
                    <a:pt x="2941" y="3906"/>
                  </a:lnTo>
                  <a:cubicBezTo>
                    <a:pt x="2929" y="4013"/>
                    <a:pt x="3001" y="4073"/>
                    <a:pt x="3096" y="4073"/>
                  </a:cubicBezTo>
                  <a:cubicBezTo>
                    <a:pt x="3179" y="4073"/>
                    <a:pt x="3239" y="4001"/>
                    <a:pt x="3239" y="3906"/>
                  </a:cubicBezTo>
                  <a:lnTo>
                    <a:pt x="3239" y="3704"/>
                  </a:lnTo>
                  <a:cubicBezTo>
                    <a:pt x="3346" y="3632"/>
                    <a:pt x="3453" y="3549"/>
                    <a:pt x="3572" y="3478"/>
                  </a:cubicBezTo>
                  <a:close/>
                  <a:moveTo>
                    <a:pt x="4965" y="3370"/>
                  </a:moveTo>
                  <a:lnTo>
                    <a:pt x="4965" y="3382"/>
                  </a:lnTo>
                  <a:lnTo>
                    <a:pt x="5811" y="3382"/>
                  </a:lnTo>
                  <a:lnTo>
                    <a:pt x="5727" y="3966"/>
                  </a:lnTo>
                  <a:cubicBezTo>
                    <a:pt x="5692" y="4144"/>
                    <a:pt x="5549" y="4263"/>
                    <a:pt x="5382" y="4263"/>
                  </a:cubicBezTo>
                  <a:lnTo>
                    <a:pt x="5215" y="4263"/>
                  </a:lnTo>
                  <a:cubicBezTo>
                    <a:pt x="4977" y="4263"/>
                    <a:pt x="4775" y="4097"/>
                    <a:pt x="4715" y="3882"/>
                  </a:cubicBezTo>
                  <a:cubicBezTo>
                    <a:pt x="4715" y="3847"/>
                    <a:pt x="4703" y="3823"/>
                    <a:pt x="4703" y="3787"/>
                  </a:cubicBezTo>
                  <a:cubicBezTo>
                    <a:pt x="4679" y="3668"/>
                    <a:pt x="4644" y="3370"/>
                    <a:pt x="4644" y="3370"/>
                  </a:cubicBezTo>
                  <a:close/>
                  <a:moveTo>
                    <a:pt x="4453" y="311"/>
                  </a:moveTo>
                  <a:cubicBezTo>
                    <a:pt x="4549" y="311"/>
                    <a:pt x="4632" y="322"/>
                    <a:pt x="4715" y="358"/>
                  </a:cubicBezTo>
                  <a:cubicBezTo>
                    <a:pt x="5072" y="453"/>
                    <a:pt x="5299" y="811"/>
                    <a:pt x="5275" y="1215"/>
                  </a:cubicBezTo>
                  <a:cubicBezTo>
                    <a:pt x="5275" y="1299"/>
                    <a:pt x="5334" y="1382"/>
                    <a:pt x="5430" y="1382"/>
                  </a:cubicBezTo>
                  <a:cubicBezTo>
                    <a:pt x="5513" y="1382"/>
                    <a:pt x="5584" y="1323"/>
                    <a:pt x="5584" y="1227"/>
                  </a:cubicBezTo>
                  <a:cubicBezTo>
                    <a:pt x="5608" y="1025"/>
                    <a:pt x="5572" y="823"/>
                    <a:pt x="5501" y="668"/>
                  </a:cubicBezTo>
                  <a:lnTo>
                    <a:pt x="5501" y="668"/>
                  </a:lnTo>
                  <a:cubicBezTo>
                    <a:pt x="6084" y="751"/>
                    <a:pt x="6525" y="1263"/>
                    <a:pt x="6525" y="1858"/>
                  </a:cubicBezTo>
                  <a:lnTo>
                    <a:pt x="6525" y="3299"/>
                  </a:lnTo>
                  <a:cubicBezTo>
                    <a:pt x="6215" y="3156"/>
                    <a:pt x="5596" y="2811"/>
                    <a:pt x="5144" y="2120"/>
                  </a:cubicBezTo>
                  <a:cubicBezTo>
                    <a:pt x="5191" y="2061"/>
                    <a:pt x="5251" y="2025"/>
                    <a:pt x="5299" y="1966"/>
                  </a:cubicBezTo>
                  <a:cubicBezTo>
                    <a:pt x="5358" y="1906"/>
                    <a:pt x="5358" y="1799"/>
                    <a:pt x="5275" y="1739"/>
                  </a:cubicBezTo>
                  <a:cubicBezTo>
                    <a:pt x="5246" y="1711"/>
                    <a:pt x="5210" y="1696"/>
                    <a:pt x="5173" y="1696"/>
                  </a:cubicBezTo>
                  <a:cubicBezTo>
                    <a:pt x="5132" y="1696"/>
                    <a:pt x="5092" y="1714"/>
                    <a:pt x="5060" y="1751"/>
                  </a:cubicBezTo>
                  <a:cubicBezTo>
                    <a:pt x="3727" y="3239"/>
                    <a:pt x="2060" y="4061"/>
                    <a:pt x="1429" y="4323"/>
                  </a:cubicBezTo>
                  <a:cubicBezTo>
                    <a:pt x="1465" y="4061"/>
                    <a:pt x="1512" y="3585"/>
                    <a:pt x="1512" y="2882"/>
                  </a:cubicBezTo>
                  <a:cubicBezTo>
                    <a:pt x="1512" y="2192"/>
                    <a:pt x="1798" y="1549"/>
                    <a:pt x="2322" y="1049"/>
                  </a:cubicBezTo>
                  <a:cubicBezTo>
                    <a:pt x="2822" y="572"/>
                    <a:pt x="3477" y="311"/>
                    <a:pt x="4120" y="311"/>
                  </a:cubicBezTo>
                  <a:close/>
                  <a:moveTo>
                    <a:pt x="6108" y="3466"/>
                  </a:moveTo>
                  <a:cubicBezTo>
                    <a:pt x="6144" y="3478"/>
                    <a:pt x="6156" y="3490"/>
                    <a:pt x="6192" y="3490"/>
                  </a:cubicBezTo>
                  <a:cubicBezTo>
                    <a:pt x="6227" y="3632"/>
                    <a:pt x="6346" y="3728"/>
                    <a:pt x="6501" y="3728"/>
                  </a:cubicBezTo>
                  <a:lnTo>
                    <a:pt x="6584" y="3728"/>
                  </a:lnTo>
                  <a:cubicBezTo>
                    <a:pt x="6739" y="3728"/>
                    <a:pt x="6858" y="3847"/>
                    <a:pt x="6858" y="4001"/>
                  </a:cubicBezTo>
                  <a:cubicBezTo>
                    <a:pt x="6858" y="4144"/>
                    <a:pt x="6739" y="4263"/>
                    <a:pt x="6584" y="4263"/>
                  </a:cubicBezTo>
                  <a:lnTo>
                    <a:pt x="6477" y="4263"/>
                  </a:lnTo>
                  <a:cubicBezTo>
                    <a:pt x="6477" y="4180"/>
                    <a:pt x="6418" y="4097"/>
                    <a:pt x="6334" y="4097"/>
                  </a:cubicBezTo>
                  <a:cubicBezTo>
                    <a:pt x="6239" y="4097"/>
                    <a:pt x="6168" y="4156"/>
                    <a:pt x="6156" y="4252"/>
                  </a:cubicBezTo>
                  <a:cubicBezTo>
                    <a:pt x="6108" y="4775"/>
                    <a:pt x="5882" y="5252"/>
                    <a:pt x="5501" y="5609"/>
                  </a:cubicBezTo>
                  <a:cubicBezTo>
                    <a:pt x="5108" y="5966"/>
                    <a:pt x="4620" y="6157"/>
                    <a:pt x="4096" y="6157"/>
                  </a:cubicBezTo>
                  <a:cubicBezTo>
                    <a:pt x="3596" y="6157"/>
                    <a:pt x="3108" y="5966"/>
                    <a:pt x="2715" y="5621"/>
                  </a:cubicBezTo>
                  <a:cubicBezTo>
                    <a:pt x="2358" y="5287"/>
                    <a:pt x="2143" y="4859"/>
                    <a:pt x="2060" y="4382"/>
                  </a:cubicBezTo>
                  <a:cubicBezTo>
                    <a:pt x="2120" y="4359"/>
                    <a:pt x="2203" y="4311"/>
                    <a:pt x="2274" y="4287"/>
                  </a:cubicBezTo>
                  <a:cubicBezTo>
                    <a:pt x="2393" y="4478"/>
                    <a:pt x="2596" y="4597"/>
                    <a:pt x="2834" y="4597"/>
                  </a:cubicBezTo>
                  <a:lnTo>
                    <a:pt x="3001" y="4597"/>
                  </a:lnTo>
                  <a:cubicBezTo>
                    <a:pt x="3382" y="4597"/>
                    <a:pt x="3727" y="4311"/>
                    <a:pt x="3822" y="3942"/>
                  </a:cubicBezTo>
                  <a:cubicBezTo>
                    <a:pt x="3858" y="3823"/>
                    <a:pt x="3965" y="3728"/>
                    <a:pt x="4108" y="3728"/>
                  </a:cubicBezTo>
                  <a:cubicBezTo>
                    <a:pt x="4239" y="3728"/>
                    <a:pt x="4358" y="3823"/>
                    <a:pt x="4382" y="3942"/>
                  </a:cubicBezTo>
                  <a:cubicBezTo>
                    <a:pt x="4477" y="4311"/>
                    <a:pt x="4822" y="4597"/>
                    <a:pt x="5203" y="4597"/>
                  </a:cubicBezTo>
                  <a:lnTo>
                    <a:pt x="5370" y="4597"/>
                  </a:lnTo>
                  <a:cubicBezTo>
                    <a:pt x="5692" y="4597"/>
                    <a:pt x="5989" y="4347"/>
                    <a:pt x="6037" y="4013"/>
                  </a:cubicBezTo>
                  <a:lnTo>
                    <a:pt x="6108" y="3466"/>
                  </a:lnTo>
                  <a:close/>
                  <a:moveTo>
                    <a:pt x="4977" y="6311"/>
                  </a:moveTo>
                  <a:lnTo>
                    <a:pt x="4977" y="6859"/>
                  </a:lnTo>
                  <a:cubicBezTo>
                    <a:pt x="4977" y="7216"/>
                    <a:pt x="5203" y="7526"/>
                    <a:pt x="5549" y="7645"/>
                  </a:cubicBezTo>
                  <a:lnTo>
                    <a:pt x="5799" y="7740"/>
                  </a:lnTo>
                  <a:lnTo>
                    <a:pt x="5656" y="8062"/>
                  </a:lnTo>
                  <a:cubicBezTo>
                    <a:pt x="5382" y="8669"/>
                    <a:pt x="4775" y="9062"/>
                    <a:pt x="4120" y="9062"/>
                  </a:cubicBezTo>
                  <a:cubicBezTo>
                    <a:pt x="3453" y="9062"/>
                    <a:pt x="2858" y="8669"/>
                    <a:pt x="2584" y="8062"/>
                  </a:cubicBezTo>
                  <a:lnTo>
                    <a:pt x="2441" y="7740"/>
                  </a:lnTo>
                  <a:lnTo>
                    <a:pt x="2691" y="7645"/>
                  </a:lnTo>
                  <a:cubicBezTo>
                    <a:pt x="3036" y="7526"/>
                    <a:pt x="3251" y="7216"/>
                    <a:pt x="3251" y="6859"/>
                  </a:cubicBezTo>
                  <a:lnTo>
                    <a:pt x="3251" y="6311"/>
                  </a:lnTo>
                  <a:cubicBezTo>
                    <a:pt x="3525" y="6407"/>
                    <a:pt x="3822" y="6466"/>
                    <a:pt x="4120" y="6466"/>
                  </a:cubicBezTo>
                  <a:cubicBezTo>
                    <a:pt x="4418" y="6466"/>
                    <a:pt x="4715" y="6407"/>
                    <a:pt x="4977" y="6311"/>
                  </a:cubicBezTo>
                  <a:close/>
                  <a:moveTo>
                    <a:pt x="4084" y="1"/>
                  </a:moveTo>
                  <a:cubicBezTo>
                    <a:pt x="3358" y="1"/>
                    <a:pt x="2620" y="299"/>
                    <a:pt x="2060" y="834"/>
                  </a:cubicBezTo>
                  <a:cubicBezTo>
                    <a:pt x="1489" y="1382"/>
                    <a:pt x="1155" y="2120"/>
                    <a:pt x="1155" y="2882"/>
                  </a:cubicBezTo>
                  <a:cubicBezTo>
                    <a:pt x="1155" y="4025"/>
                    <a:pt x="1024" y="4537"/>
                    <a:pt x="1024" y="4537"/>
                  </a:cubicBezTo>
                  <a:cubicBezTo>
                    <a:pt x="1012" y="4597"/>
                    <a:pt x="1024" y="4656"/>
                    <a:pt x="1072" y="4704"/>
                  </a:cubicBezTo>
                  <a:cubicBezTo>
                    <a:pt x="1096" y="4728"/>
                    <a:pt x="1143" y="4740"/>
                    <a:pt x="1167" y="4740"/>
                  </a:cubicBezTo>
                  <a:cubicBezTo>
                    <a:pt x="1191" y="4740"/>
                    <a:pt x="1203" y="4740"/>
                    <a:pt x="1227" y="4728"/>
                  </a:cubicBezTo>
                  <a:cubicBezTo>
                    <a:pt x="1250" y="4728"/>
                    <a:pt x="1441" y="4656"/>
                    <a:pt x="1739" y="4525"/>
                  </a:cubicBezTo>
                  <a:cubicBezTo>
                    <a:pt x="1822" y="5025"/>
                    <a:pt x="2096" y="5490"/>
                    <a:pt x="2477" y="5847"/>
                  </a:cubicBezTo>
                  <a:cubicBezTo>
                    <a:pt x="2620" y="5966"/>
                    <a:pt x="2751" y="6073"/>
                    <a:pt x="2894" y="6145"/>
                  </a:cubicBezTo>
                  <a:lnTo>
                    <a:pt x="2894" y="6847"/>
                  </a:lnTo>
                  <a:cubicBezTo>
                    <a:pt x="2894" y="7061"/>
                    <a:pt x="2763" y="7264"/>
                    <a:pt x="2560" y="7335"/>
                  </a:cubicBezTo>
                  <a:lnTo>
                    <a:pt x="786" y="7954"/>
                  </a:lnTo>
                  <a:cubicBezTo>
                    <a:pt x="310" y="8121"/>
                    <a:pt x="0" y="8573"/>
                    <a:pt x="0" y="9074"/>
                  </a:cubicBezTo>
                  <a:lnTo>
                    <a:pt x="0" y="10740"/>
                  </a:lnTo>
                  <a:cubicBezTo>
                    <a:pt x="0" y="10836"/>
                    <a:pt x="72" y="10907"/>
                    <a:pt x="155" y="10907"/>
                  </a:cubicBezTo>
                  <a:cubicBezTo>
                    <a:pt x="250" y="10907"/>
                    <a:pt x="322" y="10836"/>
                    <a:pt x="322" y="10740"/>
                  </a:cubicBezTo>
                  <a:lnTo>
                    <a:pt x="322" y="9074"/>
                  </a:lnTo>
                  <a:cubicBezTo>
                    <a:pt x="322" y="8931"/>
                    <a:pt x="358" y="8788"/>
                    <a:pt x="429" y="8669"/>
                  </a:cubicBezTo>
                  <a:lnTo>
                    <a:pt x="596" y="8824"/>
                  </a:lnTo>
                  <a:cubicBezTo>
                    <a:pt x="619" y="8847"/>
                    <a:pt x="667" y="8871"/>
                    <a:pt x="691" y="8871"/>
                  </a:cubicBezTo>
                  <a:cubicBezTo>
                    <a:pt x="739" y="8871"/>
                    <a:pt x="786" y="8847"/>
                    <a:pt x="810" y="8812"/>
                  </a:cubicBezTo>
                  <a:cubicBezTo>
                    <a:pt x="869" y="8728"/>
                    <a:pt x="858" y="8645"/>
                    <a:pt x="798" y="8585"/>
                  </a:cubicBezTo>
                  <a:lnTo>
                    <a:pt x="619" y="8431"/>
                  </a:lnTo>
                  <a:cubicBezTo>
                    <a:pt x="691" y="8359"/>
                    <a:pt x="798" y="8312"/>
                    <a:pt x="893" y="8276"/>
                  </a:cubicBezTo>
                  <a:lnTo>
                    <a:pt x="2096" y="7835"/>
                  </a:lnTo>
                  <a:lnTo>
                    <a:pt x="2239" y="8181"/>
                  </a:lnTo>
                  <a:cubicBezTo>
                    <a:pt x="2572" y="8907"/>
                    <a:pt x="3286" y="9371"/>
                    <a:pt x="4072" y="9371"/>
                  </a:cubicBezTo>
                  <a:cubicBezTo>
                    <a:pt x="4858" y="9371"/>
                    <a:pt x="5572" y="8907"/>
                    <a:pt x="5906" y="8181"/>
                  </a:cubicBezTo>
                  <a:lnTo>
                    <a:pt x="6049" y="7835"/>
                  </a:lnTo>
                  <a:lnTo>
                    <a:pt x="7263" y="8276"/>
                  </a:lnTo>
                  <a:cubicBezTo>
                    <a:pt x="7358" y="8300"/>
                    <a:pt x="7454" y="8359"/>
                    <a:pt x="7525" y="8431"/>
                  </a:cubicBezTo>
                  <a:lnTo>
                    <a:pt x="6751" y="9085"/>
                  </a:lnTo>
                  <a:cubicBezTo>
                    <a:pt x="6561" y="9252"/>
                    <a:pt x="6454" y="9478"/>
                    <a:pt x="6454" y="9728"/>
                  </a:cubicBezTo>
                  <a:lnTo>
                    <a:pt x="6454" y="10752"/>
                  </a:lnTo>
                  <a:cubicBezTo>
                    <a:pt x="6454" y="10848"/>
                    <a:pt x="6525" y="10919"/>
                    <a:pt x="6620" y="10919"/>
                  </a:cubicBezTo>
                  <a:cubicBezTo>
                    <a:pt x="6704" y="10919"/>
                    <a:pt x="6787" y="10848"/>
                    <a:pt x="6787" y="10752"/>
                  </a:cubicBezTo>
                  <a:lnTo>
                    <a:pt x="6787" y="9728"/>
                  </a:lnTo>
                  <a:cubicBezTo>
                    <a:pt x="6787" y="9586"/>
                    <a:pt x="6846" y="9431"/>
                    <a:pt x="6965" y="9324"/>
                  </a:cubicBezTo>
                  <a:lnTo>
                    <a:pt x="7716" y="8669"/>
                  </a:lnTo>
                  <a:cubicBezTo>
                    <a:pt x="7775" y="8788"/>
                    <a:pt x="7823" y="8943"/>
                    <a:pt x="7823" y="9074"/>
                  </a:cubicBezTo>
                  <a:lnTo>
                    <a:pt x="7823" y="10740"/>
                  </a:lnTo>
                  <a:cubicBezTo>
                    <a:pt x="7823" y="10836"/>
                    <a:pt x="7894" y="10907"/>
                    <a:pt x="7989" y="10907"/>
                  </a:cubicBezTo>
                  <a:cubicBezTo>
                    <a:pt x="8073" y="10907"/>
                    <a:pt x="8144" y="10836"/>
                    <a:pt x="8144" y="10740"/>
                  </a:cubicBezTo>
                  <a:lnTo>
                    <a:pt x="8144" y="9074"/>
                  </a:lnTo>
                  <a:cubicBezTo>
                    <a:pt x="8216" y="8585"/>
                    <a:pt x="7882" y="8133"/>
                    <a:pt x="7418" y="7978"/>
                  </a:cubicBezTo>
                  <a:lnTo>
                    <a:pt x="5656" y="7347"/>
                  </a:lnTo>
                  <a:cubicBezTo>
                    <a:pt x="5441" y="7276"/>
                    <a:pt x="5311" y="7085"/>
                    <a:pt x="5311" y="6859"/>
                  </a:cubicBezTo>
                  <a:lnTo>
                    <a:pt x="5311" y="6157"/>
                  </a:lnTo>
                  <a:cubicBezTo>
                    <a:pt x="5453" y="6073"/>
                    <a:pt x="5608" y="5966"/>
                    <a:pt x="5739" y="5835"/>
                  </a:cubicBezTo>
                  <a:cubicBezTo>
                    <a:pt x="6096" y="5490"/>
                    <a:pt x="6346" y="5049"/>
                    <a:pt x="6442" y="4597"/>
                  </a:cubicBezTo>
                  <a:lnTo>
                    <a:pt x="6584" y="4597"/>
                  </a:lnTo>
                  <a:cubicBezTo>
                    <a:pt x="6918" y="4597"/>
                    <a:pt x="7168" y="4323"/>
                    <a:pt x="7168" y="4013"/>
                  </a:cubicBezTo>
                  <a:cubicBezTo>
                    <a:pt x="7168" y="3775"/>
                    <a:pt x="7037" y="3573"/>
                    <a:pt x="6823" y="3478"/>
                  </a:cubicBezTo>
                  <a:lnTo>
                    <a:pt x="6823" y="1870"/>
                  </a:lnTo>
                  <a:cubicBezTo>
                    <a:pt x="6823" y="1025"/>
                    <a:pt x="6144" y="334"/>
                    <a:pt x="5299" y="334"/>
                  </a:cubicBezTo>
                  <a:lnTo>
                    <a:pt x="5251" y="334"/>
                  </a:lnTo>
                  <a:cubicBezTo>
                    <a:pt x="5132" y="203"/>
                    <a:pt x="4965" y="96"/>
                    <a:pt x="4787" y="61"/>
                  </a:cubicBezTo>
                  <a:cubicBezTo>
                    <a:pt x="4668" y="25"/>
                    <a:pt x="4549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10953;p112">
              <a:extLst>
                <a:ext uri="{FF2B5EF4-FFF2-40B4-BE49-F238E27FC236}">
                  <a16:creationId xmlns="" xmlns:a16="http://schemas.microsoft.com/office/drawing/2014/main" id="{3000070C-C00F-4504-8618-3623CE0D2E81}"/>
                </a:ext>
              </a:extLst>
            </p:cNvPr>
            <p:cNvSpPr/>
            <p:nvPr/>
          </p:nvSpPr>
          <p:spPr>
            <a:xfrm>
              <a:off x="8164591" y="303358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4"/>
                    <a:pt x="0" y="212"/>
                    <a:pt x="60" y="271"/>
                  </a:cubicBezTo>
                  <a:cubicBezTo>
                    <a:pt x="203" y="402"/>
                    <a:pt x="441" y="485"/>
                    <a:pt x="691" y="485"/>
                  </a:cubicBezTo>
                  <a:cubicBezTo>
                    <a:pt x="941" y="485"/>
                    <a:pt x="1179" y="414"/>
                    <a:pt x="1310" y="271"/>
                  </a:cubicBezTo>
                  <a:cubicBezTo>
                    <a:pt x="1370" y="212"/>
                    <a:pt x="1370" y="104"/>
                    <a:pt x="1310" y="45"/>
                  </a:cubicBezTo>
                  <a:cubicBezTo>
                    <a:pt x="1280" y="15"/>
                    <a:pt x="1242" y="0"/>
                    <a:pt x="1203" y="0"/>
                  </a:cubicBezTo>
                  <a:cubicBezTo>
                    <a:pt x="1164" y="0"/>
                    <a:pt x="1125" y="15"/>
                    <a:pt x="1096" y="45"/>
                  </a:cubicBezTo>
                  <a:cubicBezTo>
                    <a:pt x="1036" y="104"/>
                    <a:pt x="893" y="164"/>
                    <a:pt x="691" y="164"/>
                  </a:cubicBezTo>
                  <a:cubicBezTo>
                    <a:pt x="477" y="164"/>
                    <a:pt x="346" y="93"/>
                    <a:pt x="286" y="45"/>
                  </a:cubicBez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Google Shape;10954;p112">
              <a:extLst>
                <a:ext uri="{FF2B5EF4-FFF2-40B4-BE49-F238E27FC236}">
                  <a16:creationId xmlns="" xmlns:a16="http://schemas.microsoft.com/office/drawing/2014/main" id="{BAF3939E-8DFB-4981-A76A-61966940E6AD}"/>
                </a:ext>
              </a:extLst>
            </p:cNvPr>
            <p:cNvSpPr/>
            <p:nvPr/>
          </p:nvSpPr>
          <p:spPr>
            <a:xfrm>
              <a:off x="8213632" y="2995383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322"/>
                  </a:lnTo>
                  <a:cubicBezTo>
                    <a:pt x="0" y="417"/>
                    <a:pt x="83" y="489"/>
                    <a:pt x="167" y="489"/>
                  </a:cubicBezTo>
                  <a:cubicBezTo>
                    <a:pt x="250" y="489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22" y="72"/>
                    <a:pt x="262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1" name="Google Shape;10955;p112">
              <a:extLst>
                <a:ext uri="{FF2B5EF4-FFF2-40B4-BE49-F238E27FC236}">
                  <a16:creationId xmlns="" xmlns:a16="http://schemas.microsoft.com/office/drawing/2014/main" id="{3CDAEA12-6886-4A87-A72E-0AA3E719A2C4}"/>
                </a:ext>
              </a:extLst>
            </p:cNvPr>
            <p:cNvSpPr/>
            <p:nvPr/>
          </p:nvSpPr>
          <p:spPr>
            <a:xfrm>
              <a:off x="8088401" y="3165758"/>
              <a:ext cx="21511" cy="61998"/>
            </a:xfrm>
            <a:custGeom>
              <a:avLst/>
              <a:gdLst/>
              <a:ahLst/>
              <a:cxnLst/>
              <a:rect l="l" t="t" r="r" b="b"/>
              <a:pathLst>
                <a:path w="679" h="1957" extrusionOk="0">
                  <a:moveTo>
                    <a:pt x="176" y="1"/>
                  </a:moveTo>
                  <a:cubicBezTo>
                    <a:pt x="132" y="1"/>
                    <a:pt x="93" y="19"/>
                    <a:pt x="60" y="52"/>
                  </a:cubicBezTo>
                  <a:cubicBezTo>
                    <a:pt x="0" y="123"/>
                    <a:pt x="12" y="219"/>
                    <a:pt x="72" y="278"/>
                  </a:cubicBezTo>
                  <a:lnTo>
                    <a:pt x="179" y="362"/>
                  </a:lnTo>
                  <a:cubicBezTo>
                    <a:pt x="298" y="469"/>
                    <a:pt x="357" y="600"/>
                    <a:pt x="357" y="766"/>
                  </a:cubicBezTo>
                  <a:lnTo>
                    <a:pt x="357" y="1790"/>
                  </a:lnTo>
                  <a:cubicBezTo>
                    <a:pt x="357" y="1886"/>
                    <a:pt x="429" y="1957"/>
                    <a:pt x="524" y="1957"/>
                  </a:cubicBezTo>
                  <a:cubicBezTo>
                    <a:pt x="607" y="1957"/>
                    <a:pt x="679" y="1886"/>
                    <a:pt x="679" y="1790"/>
                  </a:cubicBezTo>
                  <a:lnTo>
                    <a:pt x="679" y="766"/>
                  </a:lnTo>
                  <a:cubicBezTo>
                    <a:pt x="679" y="528"/>
                    <a:pt x="584" y="290"/>
                    <a:pt x="381" y="123"/>
                  </a:cubicBezTo>
                  <a:lnTo>
                    <a:pt x="286" y="40"/>
                  </a:lnTo>
                  <a:cubicBezTo>
                    <a:pt x="248" y="13"/>
                    <a:pt x="211" y="1"/>
                    <a:pt x="1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2" name="Google Shape;10925;p112">
            <a:extLst>
              <a:ext uri="{FF2B5EF4-FFF2-40B4-BE49-F238E27FC236}">
                <a16:creationId xmlns="" xmlns:a16="http://schemas.microsoft.com/office/drawing/2014/main" id="{8AB7C536-5727-437C-938E-3EDDC79BAAB1}"/>
              </a:ext>
            </a:extLst>
          </p:cNvPr>
          <p:cNvGrpSpPr/>
          <p:nvPr/>
        </p:nvGrpSpPr>
        <p:grpSpPr>
          <a:xfrm>
            <a:off x="3449479" y="6279870"/>
            <a:ext cx="528392" cy="604321"/>
            <a:chOff x="7162775" y="2881113"/>
            <a:chExt cx="259523" cy="346294"/>
          </a:xfrm>
          <a:solidFill>
            <a:schemeClr val="tx1"/>
          </a:solidFill>
        </p:grpSpPr>
        <p:sp>
          <p:nvSpPr>
            <p:cNvPr id="43" name="Google Shape;10926;p112">
              <a:extLst>
                <a:ext uri="{FF2B5EF4-FFF2-40B4-BE49-F238E27FC236}">
                  <a16:creationId xmlns="" xmlns:a16="http://schemas.microsoft.com/office/drawing/2014/main" id="{D0FB4367-ADA3-48BF-B991-215782F72A69}"/>
                </a:ext>
              </a:extLst>
            </p:cNvPr>
            <p:cNvSpPr/>
            <p:nvPr/>
          </p:nvSpPr>
          <p:spPr>
            <a:xfrm>
              <a:off x="7162775" y="2881113"/>
              <a:ext cx="259523" cy="346294"/>
            </a:xfrm>
            <a:custGeom>
              <a:avLst/>
              <a:gdLst/>
              <a:ahLst/>
              <a:cxnLst/>
              <a:rect l="l" t="t" r="r" b="b"/>
              <a:pathLst>
                <a:path w="8192" h="10931" extrusionOk="0">
                  <a:moveTo>
                    <a:pt x="4084" y="1536"/>
                  </a:moveTo>
                  <a:cubicBezTo>
                    <a:pt x="4382" y="1536"/>
                    <a:pt x="4703" y="1810"/>
                    <a:pt x="4989" y="2239"/>
                  </a:cubicBezTo>
                  <a:lnTo>
                    <a:pt x="3155" y="2239"/>
                  </a:lnTo>
                  <a:cubicBezTo>
                    <a:pt x="3453" y="1810"/>
                    <a:pt x="3787" y="1536"/>
                    <a:pt x="4084" y="1536"/>
                  </a:cubicBezTo>
                  <a:close/>
                  <a:moveTo>
                    <a:pt x="5191" y="2560"/>
                  </a:moveTo>
                  <a:cubicBezTo>
                    <a:pt x="5596" y="3310"/>
                    <a:pt x="5906" y="4334"/>
                    <a:pt x="5965" y="5322"/>
                  </a:cubicBezTo>
                  <a:cubicBezTo>
                    <a:pt x="5621" y="6068"/>
                    <a:pt x="4891" y="6515"/>
                    <a:pt x="4082" y="6515"/>
                  </a:cubicBezTo>
                  <a:cubicBezTo>
                    <a:pt x="4051" y="6515"/>
                    <a:pt x="4020" y="6514"/>
                    <a:pt x="3989" y="6513"/>
                  </a:cubicBezTo>
                  <a:cubicBezTo>
                    <a:pt x="3608" y="6489"/>
                    <a:pt x="3227" y="6358"/>
                    <a:pt x="2905" y="6120"/>
                  </a:cubicBezTo>
                  <a:cubicBezTo>
                    <a:pt x="2596" y="5894"/>
                    <a:pt x="2358" y="5596"/>
                    <a:pt x="2203" y="5239"/>
                  </a:cubicBezTo>
                  <a:cubicBezTo>
                    <a:pt x="2274" y="4286"/>
                    <a:pt x="2572" y="3274"/>
                    <a:pt x="2977" y="2560"/>
                  </a:cubicBezTo>
                  <a:close/>
                  <a:moveTo>
                    <a:pt x="2167" y="5870"/>
                  </a:moveTo>
                  <a:cubicBezTo>
                    <a:pt x="2322" y="6060"/>
                    <a:pt x="2501" y="6239"/>
                    <a:pt x="2691" y="6394"/>
                  </a:cubicBezTo>
                  <a:cubicBezTo>
                    <a:pt x="3060" y="6656"/>
                    <a:pt x="3501" y="6799"/>
                    <a:pt x="3953" y="6834"/>
                  </a:cubicBezTo>
                  <a:lnTo>
                    <a:pt x="4072" y="6834"/>
                  </a:lnTo>
                  <a:cubicBezTo>
                    <a:pt x="4525" y="6834"/>
                    <a:pt x="4965" y="6715"/>
                    <a:pt x="5346" y="6465"/>
                  </a:cubicBezTo>
                  <a:cubicBezTo>
                    <a:pt x="5584" y="6310"/>
                    <a:pt x="5787" y="6120"/>
                    <a:pt x="5953" y="5906"/>
                  </a:cubicBezTo>
                  <a:lnTo>
                    <a:pt x="5953" y="5906"/>
                  </a:lnTo>
                  <a:cubicBezTo>
                    <a:pt x="5918" y="6287"/>
                    <a:pt x="5739" y="6620"/>
                    <a:pt x="5430" y="6894"/>
                  </a:cubicBezTo>
                  <a:cubicBezTo>
                    <a:pt x="5358" y="6953"/>
                    <a:pt x="5358" y="7061"/>
                    <a:pt x="5418" y="7120"/>
                  </a:cubicBezTo>
                  <a:cubicBezTo>
                    <a:pt x="5441" y="7156"/>
                    <a:pt x="5489" y="7180"/>
                    <a:pt x="5537" y="7180"/>
                  </a:cubicBezTo>
                  <a:cubicBezTo>
                    <a:pt x="5561" y="7180"/>
                    <a:pt x="5608" y="7156"/>
                    <a:pt x="5644" y="7132"/>
                  </a:cubicBezTo>
                  <a:cubicBezTo>
                    <a:pt x="5763" y="7025"/>
                    <a:pt x="5858" y="6906"/>
                    <a:pt x="5953" y="6787"/>
                  </a:cubicBezTo>
                  <a:lnTo>
                    <a:pt x="5953" y="6787"/>
                  </a:lnTo>
                  <a:cubicBezTo>
                    <a:pt x="5894" y="7775"/>
                    <a:pt x="5072" y="8561"/>
                    <a:pt x="4060" y="8561"/>
                  </a:cubicBezTo>
                  <a:cubicBezTo>
                    <a:pt x="3084" y="8561"/>
                    <a:pt x="2263" y="7787"/>
                    <a:pt x="2191" y="6787"/>
                  </a:cubicBezTo>
                  <a:lnTo>
                    <a:pt x="2191" y="6787"/>
                  </a:lnTo>
                  <a:cubicBezTo>
                    <a:pt x="2572" y="7323"/>
                    <a:pt x="3275" y="7680"/>
                    <a:pt x="4084" y="7680"/>
                  </a:cubicBezTo>
                  <a:cubicBezTo>
                    <a:pt x="4394" y="7680"/>
                    <a:pt x="4703" y="7620"/>
                    <a:pt x="4989" y="7525"/>
                  </a:cubicBezTo>
                  <a:cubicBezTo>
                    <a:pt x="5072" y="7489"/>
                    <a:pt x="5108" y="7406"/>
                    <a:pt x="5072" y="7311"/>
                  </a:cubicBezTo>
                  <a:cubicBezTo>
                    <a:pt x="5055" y="7249"/>
                    <a:pt x="4998" y="7213"/>
                    <a:pt x="4936" y="7213"/>
                  </a:cubicBezTo>
                  <a:cubicBezTo>
                    <a:pt x="4914" y="7213"/>
                    <a:pt x="4892" y="7218"/>
                    <a:pt x="4870" y="7227"/>
                  </a:cubicBezTo>
                  <a:cubicBezTo>
                    <a:pt x="4608" y="7311"/>
                    <a:pt x="4346" y="7370"/>
                    <a:pt x="4060" y="7370"/>
                  </a:cubicBezTo>
                  <a:cubicBezTo>
                    <a:pt x="3036" y="7370"/>
                    <a:pt x="2203" y="6703"/>
                    <a:pt x="2167" y="5870"/>
                  </a:cubicBezTo>
                  <a:close/>
                  <a:moveTo>
                    <a:pt x="6787" y="7680"/>
                  </a:moveTo>
                  <a:cubicBezTo>
                    <a:pt x="6823" y="7739"/>
                    <a:pt x="6823" y="7823"/>
                    <a:pt x="6823" y="7894"/>
                  </a:cubicBezTo>
                  <a:cubicBezTo>
                    <a:pt x="6835" y="9013"/>
                    <a:pt x="5596" y="9930"/>
                    <a:pt x="4084" y="9930"/>
                  </a:cubicBezTo>
                  <a:cubicBezTo>
                    <a:pt x="3846" y="9930"/>
                    <a:pt x="3608" y="9906"/>
                    <a:pt x="3382" y="9870"/>
                  </a:cubicBezTo>
                  <a:cubicBezTo>
                    <a:pt x="4406" y="9811"/>
                    <a:pt x="5311" y="9442"/>
                    <a:pt x="5989" y="8799"/>
                  </a:cubicBezTo>
                  <a:cubicBezTo>
                    <a:pt x="6311" y="8489"/>
                    <a:pt x="6584" y="8096"/>
                    <a:pt x="6787" y="7680"/>
                  </a:cubicBezTo>
                  <a:close/>
                  <a:moveTo>
                    <a:pt x="4096" y="0"/>
                  </a:moveTo>
                  <a:cubicBezTo>
                    <a:pt x="2465" y="0"/>
                    <a:pt x="1120" y="1274"/>
                    <a:pt x="1024" y="2893"/>
                  </a:cubicBezTo>
                  <a:lnTo>
                    <a:pt x="881" y="5465"/>
                  </a:lnTo>
                  <a:cubicBezTo>
                    <a:pt x="834" y="6096"/>
                    <a:pt x="989" y="6703"/>
                    <a:pt x="1286" y="7239"/>
                  </a:cubicBezTo>
                  <a:cubicBezTo>
                    <a:pt x="1108" y="7418"/>
                    <a:pt x="1024" y="7620"/>
                    <a:pt x="1024" y="7870"/>
                  </a:cubicBezTo>
                  <a:lnTo>
                    <a:pt x="1024" y="7906"/>
                  </a:lnTo>
                  <a:lnTo>
                    <a:pt x="786" y="7989"/>
                  </a:lnTo>
                  <a:cubicBezTo>
                    <a:pt x="310" y="8156"/>
                    <a:pt x="0" y="8608"/>
                    <a:pt x="0" y="9108"/>
                  </a:cubicBezTo>
                  <a:lnTo>
                    <a:pt x="0" y="10763"/>
                  </a:lnTo>
                  <a:cubicBezTo>
                    <a:pt x="0" y="10859"/>
                    <a:pt x="72" y="10930"/>
                    <a:pt x="155" y="10930"/>
                  </a:cubicBezTo>
                  <a:cubicBezTo>
                    <a:pt x="238" y="10930"/>
                    <a:pt x="310" y="10859"/>
                    <a:pt x="310" y="10763"/>
                  </a:cubicBezTo>
                  <a:lnTo>
                    <a:pt x="310" y="9097"/>
                  </a:lnTo>
                  <a:cubicBezTo>
                    <a:pt x="310" y="8727"/>
                    <a:pt x="548" y="8394"/>
                    <a:pt x="893" y="8275"/>
                  </a:cubicBezTo>
                  <a:lnTo>
                    <a:pt x="1060" y="8215"/>
                  </a:lnTo>
                  <a:cubicBezTo>
                    <a:pt x="1108" y="8406"/>
                    <a:pt x="1167" y="8608"/>
                    <a:pt x="1262" y="8787"/>
                  </a:cubicBezTo>
                  <a:cubicBezTo>
                    <a:pt x="1298" y="8847"/>
                    <a:pt x="1358" y="8870"/>
                    <a:pt x="1405" y="8870"/>
                  </a:cubicBezTo>
                  <a:cubicBezTo>
                    <a:pt x="1429" y="8870"/>
                    <a:pt x="1465" y="8858"/>
                    <a:pt x="1489" y="8847"/>
                  </a:cubicBezTo>
                  <a:cubicBezTo>
                    <a:pt x="1548" y="8799"/>
                    <a:pt x="1560" y="8704"/>
                    <a:pt x="1536" y="8632"/>
                  </a:cubicBezTo>
                  <a:cubicBezTo>
                    <a:pt x="1405" y="8394"/>
                    <a:pt x="1346" y="8132"/>
                    <a:pt x="1346" y="7870"/>
                  </a:cubicBezTo>
                  <a:cubicBezTo>
                    <a:pt x="1346" y="7739"/>
                    <a:pt x="1381" y="7620"/>
                    <a:pt x="1465" y="7513"/>
                  </a:cubicBezTo>
                  <a:cubicBezTo>
                    <a:pt x="1548" y="7632"/>
                    <a:pt x="1643" y="7751"/>
                    <a:pt x="1739" y="7858"/>
                  </a:cubicBezTo>
                  <a:cubicBezTo>
                    <a:pt x="2360" y="8503"/>
                    <a:pt x="3177" y="8871"/>
                    <a:pt x="4066" y="8871"/>
                  </a:cubicBezTo>
                  <a:cubicBezTo>
                    <a:pt x="4080" y="8871"/>
                    <a:pt x="4094" y="8871"/>
                    <a:pt x="4108" y="8870"/>
                  </a:cubicBezTo>
                  <a:cubicBezTo>
                    <a:pt x="5311" y="8858"/>
                    <a:pt x="6299" y="7870"/>
                    <a:pt x="6299" y="6656"/>
                  </a:cubicBezTo>
                  <a:lnTo>
                    <a:pt x="6299" y="5632"/>
                  </a:lnTo>
                  <a:cubicBezTo>
                    <a:pt x="6299" y="4691"/>
                    <a:pt x="6061" y="3608"/>
                    <a:pt x="5644" y="2715"/>
                  </a:cubicBezTo>
                  <a:cubicBezTo>
                    <a:pt x="5430" y="2262"/>
                    <a:pt x="5191" y="1893"/>
                    <a:pt x="4953" y="1643"/>
                  </a:cubicBezTo>
                  <a:cubicBezTo>
                    <a:pt x="4679" y="1346"/>
                    <a:pt x="4382" y="1191"/>
                    <a:pt x="4096" y="1191"/>
                  </a:cubicBezTo>
                  <a:cubicBezTo>
                    <a:pt x="3810" y="1191"/>
                    <a:pt x="3513" y="1346"/>
                    <a:pt x="3227" y="1643"/>
                  </a:cubicBezTo>
                  <a:cubicBezTo>
                    <a:pt x="2989" y="1893"/>
                    <a:pt x="2751" y="2262"/>
                    <a:pt x="2548" y="2715"/>
                  </a:cubicBezTo>
                  <a:cubicBezTo>
                    <a:pt x="2132" y="3608"/>
                    <a:pt x="1893" y="4691"/>
                    <a:pt x="1893" y="5632"/>
                  </a:cubicBezTo>
                  <a:lnTo>
                    <a:pt x="1893" y="6656"/>
                  </a:lnTo>
                  <a:cubicBezTo>
                    <a:pt x="1893" y="7120"/>
                    <a:pt x="2036" y="7549"/>
                    <a:pt x="2274" y="7906"/>
                  </a:cubicBezTo>
                  <a:cubicBezTo>
                    <a:pt x="2179" y="7834"/>
                    <a:pt x="2084" y="7739"/>
                    <a:pt x="2001" y="7632"/>
                  </a:cubicBezTo>
                  <a:cubicBezTo>
                    <a:pt x="1441" y="7037"/>
                    <a:pt x="1167" y="6287"/>
                    <a:pt x="1203" y="5477"/>
                  </a:cubicBezTo>
                  <a:lnTo>
                    <a:pt x="1358" y="2905"/>
                  </a:lnTo>
                  <a:cubicBezTo>
                    <a:pt x="1441" y="1465"/>
                    <a:pt x="2655" y="310"/>
                    <a:pt x="4108" y="310"/>
                  </a:cubicBezTo>
                  <a:cubicBezTo>
                    <a:pt x="5549" y="310"/>
                    <a:pt x="6763" y="1441"/>
                    <a:pt x="6846" y="2893"/>
                  </a:cubicBezTo>
                  <a:lnTo>
                    <a:pt x="6954" y="4775"/>
                  </a:lnTo>
                  <a:cubicBezTo>
                    <a:pt x="7061" y="6406"/>
                    <a:pt x="6656" y="7692"/>
                    <a:pt x="5787" y="8537"/>
                  </a:cubicBezTo>
                  <a:cubicBezTo>
                    <a:pt x="5095" y="9187"/>
                    <a:pt x="4135" y="9532"/>
                    <a:pt x="3046" y="9532"/>
                  </a:cubicBezTo>
                  <a:cubicBezTo>
                    <a:pt x="2898" y="9532"/>
                    <a:pt x="2748" y="9526"/>
                    <a:pt x="2596" y="9513"/>
                  </a:cubicBezTo>
                  <a:cubicBezTo>
                    <a:pt x="2501" y="9501"/>
                    <a:pt x="2393" y="9466"/>
                    <a:pt x="2322" y="9430"/>
                  </a:cubicBezTo>
                  <a:cubicBezTo>
                    <a:pt x="2191" y="9335"/>
                    <a:pt x="2060" y="9228"/>
                    <a:pt x="1941" y="9132"/>
                  </a:cubicBezTo>
                  <a:cubicBezTo>
                    <a:pt x="1911" y="9102"/>
                    <a:pt x="1870" y="9088"/>
                    <a:pt x="1828" y="9088"/>
                  </a:cubicBezTo>
                  <a:cubicBezTo>
                    <a:pt x="1786" y="9088"/>
                    <a:pt x="1745" y="9102"/>
                    <a:pt x="1715" y="9132"/>
                  </a:cubicBezTo>
                  <a:cubicBezTo>
                    <a:pt x="1655" y="9180"/>
                    <a:pt x="1655" y="9287"/>
                    <a:pt x="1715" y="9347"/>
                  </a:cubicBezTo>
                  <a:cubicBezTo>
                    <a:pt x="2298" y="9906"/>
                    <a:pt x="3167" y="10228"/>
                    <a:pt x="4096" y="10228"/>
                  </a:cubicBezTo>
                  <a:cubicBezTo>
                    <a:pt x="4918" y="10228"/>
                    <a:pt x="5668" y="9990"/>
                    <a:pt x="6251" y="9537"/>
                  </a:cubicBezTo>
                  <a:cubicBezTo>
                    <a:pt x="6727" y="9180"/>
                    <a:pt x="7037" y="8704"/>
                    <a:pt x="7132" y="8204"/>
                  </a:cubicBezTo>
                  <a:lnTo>
                    <a:pt x="7299" y="8263"/>
                  </a:lnTo>
                  <a:cubicBezTo>
                    <a:pt x="7632" y="8382"/>
                    <a:pt x="7870" y="8704"/>
                    <a:pt x="7870" y="9085"/>
                  </a:cubicBezTo>
                  <a:lnTo>
                    <a:pt x="7870" y="10728"/>
                  </a:lnTo>
                  <a:cubicBezTo>
                    <a:pt x="7870" y="10823"/>
                    <a:pt x="7954" y="10894"/>
                    <a:pt x="8025" y="10894"/>
                  </a:cubicBezTo>
                  <a:cubicBezTo>
                    <a:pt x="8108" y="10894"/>
                    <a:pt x="8192" y="10823"/>
                    <a:pt x="8192" y="10728"/>
                  </a:cubicBezTo>
                  <a:lnTo>
                    <a:pt x="8192" y="9061"/>
                  </a:lnTo>
                  <a:cubicBezTo>
                    <a:pt x="8192" y="8620"/>
                    <a:pt x="7870" y="8156"/>
                    <a:pt x="7394" y="8001"/>
                  </a:cubicBezTo>
                  <a:lnTo>
                    <a:pt x="7156" y="7906"/>
                  </a:lnTo>
                  <a:lnTo>
                    <a:pt x="7156" y="7882"/>
                  </a:lnTo>
                  <a:cubicBezTo>
                    <a:pt x="7156" y="7656"/>
                    <a:pt x="7096" y="7477"/>
                    <a:pt x="6954" y="7311"/>
                  </a:cubicBezTo>
                  <a:cubicBezTo>
                    <a:pt x="7216" y="6584"/>
                    <a:pt x="7323" y="5739"/>
                    <a:pt x="7263" y="4786"/>
                  </a:cubicBezTo>
                  <a:lnTo>
                    <a:pt x="7156" y="2893"/>
                  </a:lnTo>
                  <a:cubicBezTo>
                    <a:pt x="7049" y="1274"/>
                    <a:pt x="5715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" name="Google Shape;10927;p112">
              <a:extLst>
                <a:ext uri="{FF2B5EF4-FFF2-40B4-BE49-F238E27FC236}">
                  <a16:creationId xmlns="" xmlns:a16="http://schemas.microsoft.com/office/drawing/2014/main" id="{DB966ADF-B629-4B29-9561-FBF90E09DB9A}"/>
                </a:ext>
              </a:extLst>
            </p:cNvPr>
            <p:cNvSpPr/>
            <p:nvPr/>
          </p:nvSpPr>
          <p:spPr>
            <a:xfrm>
              <a:off x="7270645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1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203" y="402"/>
                    <a:pt x="441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0" y="15"/>
                    <a:pt x="1242" y="1"/>
                    <a:pt x="1203" y="1"/>
                  </a:cubicBezTo>
                  <a:cubicBezTo>
                    <a:pt x="1164" y="1"/>
                    <a:pt x="1126" y="15"/>
                    <a:pt x="1096" y="45"/>
                  </a:cubicBezTo>
                  <a:cubicBezTo>
                    <a:pt x="1036" y="105"/>
                    <a:pt x="893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6" y="15"/>
                    <a:pt x="215" y="1"/>
                    <a:pt x="1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Google Shape;10928;p112">
              <a:extLst>
                <a:ext uri="{FF2B5EF4-FFF2-40B4-BE49-F238E27FC236}">
                  <a16:creationId xmlns="" xmlns:a16="http://schemas.microsoft.com/office/drawing/2014/main" id="{4AEA1016-D3B3-4B5B-9659-5518C709B69F}"/>
                </a:ext>
              </a:extLst>
            </p:cNvPr>
            <p:cNvSpPr/>
            <p:nvPr/>
          </p:nvSpPr>
          <p:spPr>
            <a:xfrm>
              <a:off x="7254805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72" y="488"/>
                    <a:pt x="167" y="488"/>
                  </a:cubicBezTo>
                  <a:cubicBezTo>
                    <a:pt x="250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Google Shape;10929;p112">
              <a:extLst>
                <a:ext uri="{FF2B5EF4-FFF2-40B4-BE49-F238E27FC236}">
                  <a16:creationId xmlns="" xmlns:a16="http://schemas.microsoft.com/office/drawing/2014/main" id="{0B47EE52-DA0E-4FFD-A660-42DF3FFB5E94}"/>
                </a:ext>
              </a:extLst>
            </p:cNvPr>
            <p:cNvSpPr/>
            <p:nvPr/>
          </p:nvSpPr>
          <p:spPr>
            <a:xfrm>
              <a:off x="7319686" y="3006344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0"/>
                  </a:moveTo>
                  <a:cubicBezTo>
                    <a:pt x="84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84" y="488"/>
                    <a:pt x="167" y="488"/>
                  </a:cubicBezTo>
                  <a:cubicBezTo>
                    <a:pt x="262" y="488"/>
                    <a:pt x="334" y="417"/>
                    <a:pt x="334" y="322"/>
                  </a:cubicBezTo>
                  <a:lnTo>
                    <a:pt x="334" y="155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Google Shape;10930;p112">
              <a:extLst>
                <a:ext uri="{FF2B5EF4-FFF2-40B4-BE49-F238E27FC236}">
                  <a16:creationId xmlns="" xmlns:a16="http://schemas.microsoft.com/office/drawing/2014/main" id="{35956698-C94B-4EB3-99E5-ABABDB0B2EE1}"/>
                </a:ext>
              </a:extLst>
            </p:cNvPr>
            <p:cNvSpPr/>
            <p:nvPr/>
          </p:nvSpPr>
          <p:spPr>
            <a:xfrm>
              <a:off x="7249135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01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Google Shape;10931;p112">
              <a:extLst>
                <a:ext uri="{FF2B5EF4-FFF2-40B4-BE49-F238E27FC236}">
                  <a16:creationId xmlns="" xmlns:a16="http://schemas.microsoft.com/office/drawing/2014/main" id="{F781F850-032F-4359-AE41-414575A785E9}"/>
                </a:ext>
              </a:extLst>
            </p:cNvPr>
            <p:cNvSpPr/>
            <p:nvPr/>
          </p:nvSpPr>
          <p:spPr>
            <a:xfrm>
              <a:off x="7314015" y="2990124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33"/>
                    <a:pt x="167" y="333"/>
                  </a:cubicBezTo>
                  <a:lnTo>
                    <a:pt x="513" y="333"/>
                  </a:lnTo>
                  <a:cubicBezTo>
                    <a:pt x="596" y="333"/>
                    <a:pt x="667" y="250"/>
                    <a:pt x="667" y="167"/>
                  </a:cubicBezTo>
                  <a:cubicBezTo>
                    <a:pt x="679" y="60"/>
                    <a:pt x="596" y="0"/>
                    <a:pt x="5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9" name="Google Shape;10701;p112">
            <a:extLst>
              <a:ext uri="{FF2B5EF4-FFF2-40B4-BE49-F238E27FC236}">
                <a16:creationId xmlns="" xmlns:a16="http://schemas.microsoft.com/office/drawing/2014/main" id="{C7044739-378A-4A5E-BFD3-6DBEC5B1A5CA}"/>
              </a:ext>
            </a:extLst>
          </p:cNvPr>
          <p:cNvGrpSpPr/>
          <p:nvPr/>
        </p:nvGrpSpPr>
        <p:grpSpPr>
          <a:xfrm>
            <a:off x="4199627" y="6266306"/>
            <a:ext cx="540803" cy="595012"/>
            <a:chOff x="5800725" y="3785989"/>
            <a:chExt cx="277644" cy="354594"/>
          </a:xfrm>
          <a:solidFill>
            <a:schemeClr val="tx1"/>
          </a:solidFill>
        </p:grpSpPr>
        <p:sp>
          <p:nvSpPr>
            <p:cNvPr id="50" name="Google Shape;10702;p112">
              <a:extLst>
                <a:ext uri="{FF2B5EF4-FFF2-40B4-BE49-F238E27FC236}">
                  <a16:creationId xmlns="" xmlns:a16="http://schemas.microsoft.com/office/drawing/2014/main" id="{0C10EBFC-1C16-4FCD-9BB1-04DDDEBA07FF}"/>
                </a:ext>
              </a:extLst>
            </p:cNvPr>
            <p:cNvSpPr/>
            <p:nvPr/>
          </p:nvSpPr>
          <p:spPr>
            <a:xfrm>
              <a:off x="5901055" y="3896869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Google Shape;10703;p112">
              <a:extLst>
                <a:ext uri="{FF2B5EF4-FFF2-40B4-BE49-F238E27FC236}">
                  <a16:creationId xmlns="" xmlns:a16="http://schemas.microsoft.com/office/drawing/2014/main" id="{AC39FE5D-7632-4C74-85AD-4AD2C40CD5F9}"/>
                </a:ext>
              </a:extLst>
            </p:cNvPr>
            <p:cNvSpPr/>
            <p:nvPr/>
          </p:nvSpPr>
          <p:spPr>
            <a:xfrm>
              <a:off x="5968217" y="389686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Google Shape;10704;p112">
              <a:extLst>
                <a:ext uri="{FF2B5EF4-FFF2-40B4-BE49-F238E27FC236}">
                  <a16:creationId xmlns="" xmlns:a16="http://schemas.microsoft.com/office/drawing/2014/main" id="{C1051F6E-F050-487A-9763-F94A91DA90D7}"/>
                </a:ext>
              </a:extLst>
            </p:cNvPr>
            <p:cNvSpPr/>
            <p:nvPr/>
          </p:nvSpPr>
          <p:spPr>
            <a:xfrm>
              <a:off x="5916547" y="3935804"/>
              <a:ext cx="45271" cy="16157"/>
            </a:xfrm>
            <a:custGeom>
              <a:avLst/>
              <a:gdLst/>
              <a:ahLst/>
              <a:cxnLst/>
              <a:rect l="l" t="t" r="r" b="b"/>
              <a:pathLst>
                <a:path w="1429" h="510" extrusionOk="0">
                  <a:moveTo>
                    <a:pt x="188" y="1"/>
                  </a:moveTo>
                  <a:cubicBezTo>
                    <a:pt x="146" y="1"/>
                    <a:pt x="101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14" y="427"/>
                    <a:pt x="453" y="510"/>
                    <a:pt x="703" y="510"/>
                  </a:cubicBezTo>
                  <a:cubicBezTo>
                    <a:pt x="976" y="510"/>
                    <a:pt x="1215" y="427"/>
                    <a:pt x="1345" y="284"/>
                  </a:cubicBezTo>
                  <a:cubicBezTo>
                    <a:pt x="1429" y="212"/>
                    <a:pt x="1429" y="105"/>
                    <a:pt x="1369" y="46"/>
                  </a:cubicBezTo>
                  <a:cubicBezTo>
                    <a:pt x="1340" y="16"/>
                    <a:pt x="1301" y="1"/>
                    <a:pt x="1259" y="1"/>
                  </a:cubicBezTo>
                  <a:cubicBezTo>
                    <a:pt x="1217" y="1"/>
                    <a:pt x="1173" y="16"/>
                    <a:pt x="1131" y="46"/>
                  </a:cubicBezTo>
                  <a:cubicBezTo>
                    <a:pt x="1072" y="105"/>
                    <a:pt x="929" y="188"/>
                    <a:pt x="714" y="188"/>
                  </a:cubicBezTo>
                  <a:cubicBezTo>
                    <a:pt x="512" y="188"/>
                    <a:pt x="357" y="105"/>
                    <a:pt x="298" y="46"/>
                  </a:cubicBezTo>
                  <a:cubicBezTo>
                    <a:pt x="268" y="16"/>
                    <a:pt x="229" y="1"/>
                    <a:pt x="1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Google Shape;10705;p112">
              <a:extLst>
                <a:ext uri="{FF2B5EF4-FFF2-40B4-BE49-F238E27FC236}">
                  <a16:creationId xmlns="" xmlns:a16="http://schemas.microsoft.com/office/drawing/2014/main" id="{17E5F61F-BFDD-4E49-8283-8474CF9A49B9}"/>
                </a:ext>
              </a:extLst>
            </p:cNvPr>
            <p:cNvSpPr/>
            <p:nvPr/>
          </p:nvSpPr>
          <p:spPr>
            <a:xfrm>
              <a:off x="5895416" y="3879888"/>
              <a:ext cx="21891" cy="10233"/>
            </a:xfrm>
            <a:custGeom>
              <a:avLst/>
              <a:gdLst/>
              <a:ahLst/>
              <a:cxnLst/>
              <a:rect l="l" t="t" r="r" b="b"/>
              <a:pathLst>
                <a:path w="691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68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4" name="Google Shape;10706;p112">
              <a:extLst>
                <a:ext uri="{FF2B5EF4-FFF2-40B4-BE49-F238E27FC236}">
                  <a16:creationId xmlns="" xmlns:a16="http://schemas.microsoft.com/office/drawing/2014/main" id="{498A0185-38CA-4C8C-BDD9-3FAE77042786}"/>
                </a:ext>
              </a:extLst>
            </p:cNvPr>
            <p:cNvSpPr/>
            <p:nvPr/>
          </p:nvSpPr>
          <p:spPr>
            <a:xfrm>
              <a:off x="5961786" y="3879888"/>
              <a:ext cx="21923" cy="10233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8" y="1"/>
                  </a:moveTo>
                  <a:cubicBezTo>
                    <a:pt x="84" y="1"/>
                    <a:pt x="1" y="72"/>
                    <a:pt x="1" y="168"/>
                  </a:cubicBezTo>
                  <a:cubicBezTo>
                    <a:pt x="1" y="251"/>
                    <a:pt x="84" y="322"/>
                    <a:pt x="168" y="322"/>
                  </a:cubicBezTo>
                  <a:lnTo>
                    <a:pt x="525" y="322"/>
                  </a:lnTo>
                  <a:cubicBezTo>
                    <a:pt x="620" y="322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10707;p112">
              <a:extLst>
                <a:ext uri="{FF2B5EF4-FFF2-40B4-BE49-F238E27FC236}">
                  <a16:creationId xmlns="" xmlns:a16="http://schemas.microsoft.com/office/drawing/2014/main" id="{3696EAC2-8B66-4A1A-A043-30B3FDDBD9FA}"/>
                </a:ext>
              </a:extLst>
            </p:cNvPr>
            <p:cNvSpPr/>
            <p:nvPr/>
          </p:nvSpPr>
          <p:spPr>
            <a:xfrm>
              <a:off x="5800725" y="3785989"/>
              <a:ext cx="277644" cy="354594"/>
            </a:xfrm>
            <a:custGeom>
              <a:avLst/>
              <a:gdLst/>
              <a:ahLst/>
              <a:cxnLst/>
              <a:rect l="l" t="t" r="r" b="b"/>
              <a:pathLst>
                <a:path w="8764" h="11193" extrusionOk="0">
                  <a:moveTo>
                    <a:pt x="4716" y="310"/>
                  </a:moveTo>
                  <a:cubicBezTo>
                    <a:pt x="5323" y="310"/>
                    <a:pt x="5859" y="572"/>
                    <a:pt x="5978" y="905"/>
                  </a:cubicBezTo>
                  <a:cubicBezTo>
                    <a:pt x="6005" y="979"/>
                    <a:pt x="6062" y="1024"/>
                    <a:pt x="6130" y="1024"/>
                  </a:cubicBezTo>
                  <a:cubicBezTo>
                    <a:pt x="6150" y="1024"/>
                    <a:pt x="6171" y="1020"/>
                    <a:pt x="6192" y="1012"/>
                  </a:cubicBezTo>
                  <a:cubicBezTo>
                    <a:pt x="6275" y="988"/>
                    <a:pt x="6323" y="893"/>
                    <a:pt x="6299" y="810"/>
                  </a:cubicBezTo>
                  <a:cubicBezTo>
                    <a:pt x="6275" y="774"/>
                    <a:pt x="6275" y="750"/>
                    <a:pt x="6264" y="715"/>
                  </a:cubicBezTo>
                  <a:lnTo>
                    <a:pt x="6264" y="715"/>
                  </a:lnTo>
                  <a:cubicBezTo>
                    <a:pt x="6609" y="834"/>
                    <a:pt x="6859" y="1167"/>
                    <a:pt x="6859" y="1548"/>
                  </a:cubicBezTo>
                  <a:lnTo>
                    <a:pt x="6859" y="3322"/>
                  </a:lnTo>
                  <a:lnTo>
                    <a:pt x="6668" y="3322"/>
                  </a:lnTo>
                  <a:cubicBezTo>
                    <a:pt x="6561" y="3322"/>
                    <a:pt x="6478" y="3227"/>
                    <a:pt x="6478" y="3132"/>
                  </a:cubicBezTo>
                  <a:lnTo>
                    <a:pt x="6478" y="2953"/>
                  </a:lnTo>
                  <a:cubicBezTo>
                    <a:pt x="6478" y="2191"/>
                    <a:pt x="5918" y="1619"/>
                    <a:pt x="5894" y="1608"/>
                  </a:cubicBezTo>
                  <a:cubicBezTo>
                    <a:pt x="5858" y="1571"/>
                    <a:pt x="5815" y="1556"/>
                    <a:pt x="5770" y="1556"/>
                  </a:cubicBezTo>
                  <a:cubicBezTo>
                    <a:pt x="5756" y="1556"/>
                    <a:pt x="5742" y="1557"/>
                    <a:pt x="5728" y="1560"/>
                  </a:cubicBezTo>
                  <a:cubicBezTo>
                    <a:pt x="5195" y="1728"/>
                    <a:pt x="4526" y="1884"/>
                    <a:pt x="3873" y="1884"/>
                  </a:cubicBezTo>
                  <a:cubicBezTo>
                    <a:pt x="3418" y="1884"/>
                    <a:pt x="2971" y="1808"/>
                    <a:pt x="2585" y="1608"/>
                  </a:cubicBezTo>
                  <a:cubicBezTo>
                    <a:pt x="2251" y="1441"/>
                    <a:pt x="2049" y="1227"/>
                    <a:pt x="1953" y="1072"/>
                  </a:cubicBezTo>
                  <a:cubicBezTo>
                    <a:pt x="2311" y="988"/>
                    <a:pt x="2573" y="846"/>
                    <a:pt x="2811" y="750"/>
                  </a:cubicBezTo>
                  <a:cubicBezTo>
                    <a:pt x="3347" y="512"/>
                    <a:pt x="3763" y="310"/>
                    <a:pt x="4716" y="310"/>
                  </a:cubicBezTo>
                  <a:close/>
                  <a:moveTo>
                    <a:pt x="2049" y="1679"/>
                  </a:moveTo>
                  <a:cubicBezTo>
                    <a:pt x="2156" y="1762"/>
                    <a:pt x="2275" y="1846"/>
                    <a:pt x="2406" y="1905"/>
                  </a:cubicBezTo>
                  <a:cubicBezTo>
                    <a:pt x="2787" y="2096"/>
                    <a:pt x="3227" y="2203"/>
                    <a:pt x="3716" y="2215"/>
                  </a:cubicBezTo>
                  <a:cubicBezTo>
                    <a:pt x="3770" y="2217"/>
                    <a:pt x="3825" y="2218"/>
                    <a:pt x="3881" y="2218"/>
                  </a:cubicBezTo>
                  <a:cubicBezTo>
                    <a:pt x="4435" y="2218"/>
                    <a:pt x="5056" y="2111"/>
                    <a:pt x="5716" y="1905"/>
                  </a:cubicBezTo>
                  <a:cubicBezTo>
                    <a:pt x="5847" y="2072"/>
                    <a:pt x="6133" y="2453"/>
                    <a:pt x="6133" y="2953"/>
                  </a:cubicBezTo>
                  <a:lnTo>
                    <a:pt x="6133" y="3132"/>
                  </a:lnTo>
                  <a:cubicBezTo>
                    <a:pt x="6133" y="3405"/>
                    <a:pt x="6371" y="3644"/>
                    <a:pt x="6656" y="3644"/>
                  </a:cubicBezTo>
                  <a:lnTo>
                    <a:pt x="6918" y="3644"/>
                  </a:lnTo>
                  <a:cubicBezTo>
                    <a:pt x="6990" y="3644"/>
                    <a:pt x="7073" y="3679"/>
                    <a:pt x="7133" y="3739"/>
                  </a:cubicBezTo>
                  <a:cubicBezTo>
                    <a:pt x="7192" y="3798"/>
                    <a:pt x="7204" y="3870"/>
                    <a:pt x="7204" y="3941"/>
                  </a:cubicBezTo>
                  <a:cubicBezTo>
                    <a:pt x="7192" y="4084"/>
                    <a:pt x="7049" y="4203"/>
                    <a:pt x="6906" y="4203"/>
                  </a:cubicBezTo>
                  <a:lnTo>
                    <a:pt x="6835" y="4203"/>
                  </a:lnTo>
                  <a:lnTo>
                    <a:pt x="6835" y="4179"/>
                  </a:lnTo>
                  <a:cubicBezTo>
                    <a:pt x="6835" y="4096"/>
                    <a:pt x="6752" y="4025"/>
                    <a:pt x="6668" y="4025"/>
                  </a:cubicBezTo>
                  <a:cubicBezTo>
                    <a:pt x="6573" y="4025"/>
                    <a:pt x="6502" y="4096"/>
                    <a:pt x="6502" y="4179"/>
                  </a:cubicBezTo>
                  <a:cubicBezTo>
                    <a:pt x="6502" y="5358"/>
                    <a:pt x="5549" y="6311"/>
                    <a:pt x="4394" y="6311"/>
                  </a:cubicBezTo>
                  <a:cubicBezTo>
                    <a:pt x="3227" y="6311"/>
                    <a:pt x="2275" y="5358"/>
                    <a:pt x="2275" y="4203"/>
                  </a:cubicBezTo>
                  <a:cubicBezTo>
                    <a:pt x="2275" y="4108"/>
                    <a:pt x="2204" y="4036"/>
                    <a:pt x="2108" y="4036"/>
                  </a:cubicBezTo>
                  <a:cubicBezTo>
                    <a:pt x="2025" y="4036"/>
                    <a:pt x="1953" y="4108"/>
                    <a:pt x="1953" y="4203"/>
                  </a:cubicBezTo>
                  <a:lnTo>
                    <a:pt x="1953" y="4215"/>
                  </a:lnTo>
                  <a:lnTo>
                    <a:pt x="1846" y="4215"/>
                  </a:lnTo>
                  <a:cubicBezTo>
                    <a:pt x="1775" y="4215"/>
                    <a:pt x="1692" y="4179"/>
                    <a:pt x="1632" y="4120"/>
                  </a:cubicBezTo>
                  <a:cubicBezTo>
                    <a:pt x="1572" y="4060"/>
                    <a:pt x="1561" y="3989"/>
                    <a:pt x="1561" y="3917"/>
                  </a:cubicBezTo>
                  <a:cubicBezTo>
                    <a:pt x="1572" y="3786"/>
                    <a:pt x="1715" y="3667"/>
                    <a:pt x="1858" y="3667"/>
                  </a:cubicBezTo>
                  <a:lnTo>
                    <a:pt x="2096" y="3667"/>
                  </a:lnTo>
                  <a:cubicBezTo>
                    <a:pt x="2382" y="3667"/>
                    <a:pt x="2620" y="3429"/>
                    <a:pt x="2620" y="3143"/>
                  </a:cubicBezTo>
                  <a:lnTo>
                    <a:pt x="2620" y="2512"/>
                  </a:lnTo>
                  <a:cubicBezTo>
                    <a:pt x="2620" y="2429"/>
                    <a:pt x="2549" y="2346"/>
                    <a:pt x="2454" y="2346"/>
                  </a:cubicBezTo>
                  <a:cubicBezTo>
                    <a:pt x="2370" y="2346"/>
                    <a:pt x="2287" y="2429"/>
                    <a:pt x="2287" y="2512"/>
                  </a:cubicBezTo>
                  <a:lnTo>
                    <a:pt x="2287" y="3143"/>
                  </a:lnTo>
                  <a:cubicBezTo>
                    <a:pt x="2287" y="3251"/>
                    <a:pt x="2204" y="3334"/>
                    <a:pt x="2096" y="3334"/>
                  </a:cubicBezTo>
                  <a:lnTo>
                    <a:pt x="1906" y="3334"/>
                  </a:lnTo>
                  <a:lnTo>
                    <a:pt x="1906" y="2322"/>
                  </a:lnTo>
                  <a:cubicBezTo>
                    <a:pt x="1906" y="1941"/>
                    <a:pt x="2013" y="1762"/>
                    <a:pt x="2049" y="1679"/>
                  </a:cubicBezTo>
                  <a:close/>
                  <a:moveTo>
                    <a:pt x="5478" y="6406"/>
                  </a:moveTo>
                  <a:lnTo>
                    <a:pt x="5478" y="6799"/>
                  </a:lnTo>
                  <a:lnTo>
                    <a:pt x="5442" y="6799"/>
                  </a:lnTo>
                  <a:lnTo>
                    <a:pt x="5132" y="7870"/>
                  </a:lnTo>
                  <a:cubicBezTo>
                    <a:pt x="4906" y="7989"/>
                    <a:pt x="4644" y="8073"/>
                    <a:pt x="4394" y="8073"/>
                  </a:cubicBezTo>
                  <a:cubicBezTo>
                    <a:pt x="4120" y="8073"/>
                    <a:pt x="3870" y="8013"/>
                    <a:pt x="3644" y="7870"/>
                  </a:cubicBezTo>
                  <a:lnTo>
                    <a:pt x="3335" y="6799"/>
                  </a:lnTo>
                  <a:lnTo>
                    <a:pt x="3335" y="6406"/>
                  </a:lnTo>
                  <a:cubicBezTo>
                    <a:pt x="3656" y="6561"/>
                    <a:pt x="4013" y="6644"/>
                    <a:pt x="4406" y="6644"/>
                  </a:cubicBezTo>
                  <a:cubicBezTo>
                    <a:pt x="4787" y="6644"/>
                    <a:pt x="5144" y="6549"/>
                    <a:pt x="5478" y="6406"/>
                  </a:cubicBezTo>
                  <a:close/>
                  <a:moveTo>
                    <a:pt x="2644" y="10156"/>
                  </a:moveTo>
                  <a:lnTo>
                    <a:pt x="2644" y="10871"/>
                  </a:lnTo>
                  <a:lnTo>
                    <a:pt x="1215" y="10871"/>
                  </a:lnTo>
                  <a:lnTo>
                    <a:pt x="1215" y="10156"/>
                  </a:lnTo>
                  <a:lnTo>
                    <a:pt x="1775" y="10156"/>
                  </a:lnTo>
                  <a:lnTo>
                    <a:pt x="1775" y="10168"/>
                  </a:lnTo>
                  <a:cubicBezTo>
                    <a:pt x="1775" y="10251"/>
                    <a:pt x="1846" y="10335"/>
                    <a:pt x="1930" y="10335"/>
                  </a:cubicBezTo>
                  <a:cubicBezTo>
                    <a:pt x="2025" y="10335"/>
                    <a:pt x="2096" y="10251"/>
                    <a:pt x="2096" y="10168"/>
                  </a:cubicBezTo>
                  <a:lnTo>
                    <a:pt x="2096" y="10156"/>
                  </a:lnTo>
                  <a:close/>
                  <a:moveTo>
                    <a:pt x="4728" y="0"/>
                  </a:moveTo>
                  <a:cubicBezTo>
                    <a:pt x="3704" y="0"/>
                    <a:pt x="3227" y="203"/>
                    <a:pt x="2692" y="465"/>
                  </a:cubicBezTo>
                  <a:cubicBezTo>
                    <a:pt x="2394" y="596"/>
                    <a:pt x="2096" y="726"/>
                    <a:pt x="1668" y="846"/>
                  </a:cubicBezTo>
                  <a:cubicBezTo>
                    <a:pt x="1620" y="857"/>
                    <a:pt x="1572" y="893"/>
                    <a:pt x="1561" y="941"/>
                  </a:cubicBezTo>
                  <a:cubicBezTo>
                    <a:pt x="1549" y="977"/>
                    <a:pt x="1549" y="1024"/>
                    <a:pt x="1561" y="1072"/>
                  </a:cubicBezTo>
                  <a:cubicBezTo>
                    <a:pt x="1561" y="1084"/>
                    <a:pt x="1632" y="1250"/>
                    <a:pt x="1834" y="1453"/>
                  </a:cubicBezTo>
                  <a:cubicBezTo>
                    <a:pt x="1751" y="1560"/>
                    <a:pt x="1596" y="1810"/>
                    <a:pt x="1596" y="2322"/>
                  </a:cubicBezTo>
                  <a:lnTo>
                    <a:pt x="1596" y="3393"/>
                  </a:lnTo>
                  <a:cubicBezTo>
                    <a:pt x="1394" y="3477"/>
                    <a:pt x="1263" y="3655"/>
                    <a:pt x="1251" y="3870"/>
                  </a:cubicBezTo>
                  <a:cubicBezTo>
                    <a:pt x="1239" y="4036"/>
                    <a:pt x="1299" y="4215"/>
                    <a:pt x="1394" y="4334"/>
                  </a:cubicBezTo>
                  <a:cubicBezTo>
                    <a:pt x="1513" y="4453"/>
                    <a:pt x="1680" y="4525"/>
                    <a:pt x="1846" y="4525"/>
                  </a:cubicBezTo>
                  <a:lnTo>
                    <a:pt x="1965" y="4525"/>
                  </a:lnTo>
                  <a:cubicBezTo>
                    <a:pt x="2049" y="5203"/>
                    <a:pt x="2442" y="5822"/>
                    <a:pt x="2989" y="6191"/>
                  </a:cubicBezTo>
                  <a:lnTo>
                    <a:pt x="2989" y="6715"/>
                  </a:lnTo>
                  <a:lnTo>
                    <a:pt x="2263" y="7084"/>
                  </a:lnTo>
                  <a:cubicBezTo>
                    <a:pt x="2156" y="7132"/>
                    <a:pt x="2084" y="7227"/>
                    <a:pt x="2073" y="7334"/>
                  </a:cubicBezTo>
                  <a:cubicBezTo>
                    <a:pt x="2049" y="7370"/>
                    <a:pt x="2049" y="7406"/>
                    <a:pt x="2049" y="7442"/>
                  </a:cubicBezTo>
                  <a:lnTo>
                    <a:pt x="858" y="7799"/>
                  </a:lnTo>
                  <a:cubicBezTo>
                    <a:pt x="346" y="7965"/>
                    <a:pt x="1" y="8430"/>
                    <a:pt x="1" y="8954"/>
                  </a:cubicBezTo>
                  <a:lnTo>
                    <a:pt x="1" y="11025"/>
                  </a:lnTo>
                  <a:cubicBezTo>
                    <a:pt x="1" y="11121"/>
                    <a:pt x="72" y="11192"/>
                    <a:pt x="168" y="11192"/>
                  </a:cubicBezTo>
                  <a:cubicBezTo>
                    <a:pt x="251" y="11192"/>
                    <a:pt x="322" y="11121"/>
                    <a:pt x="322" y="11025"/>
                  </a:cubicBezTo>
                  <a:lnTo>
                    <a:pt x="322" y="8954"/>
                  </a:lnTo>
                  <a:cubicBezTo>
                    <a:pt x="322" y="8573"/>
                    <a:pt x="584" y="8227"/>
                    <a:pt x="953" y="8108"/>
                  </a:cubicBezTo>
                  <a:lnTo>
                    <a:pt x="2192" y="7739"/>
                  </a:lnTo>
                  <a:lnTo>
                    <a:pt x="2406" y="8025"/>
                  </a:lnTo>
                  <a:lnTo>
                    <a:pt x="2156" y="8275"/>
                  </a:lnTo>
                  <a:cubicBezTo>
                    <a:pt x="1989" y="8442"/>
                    <a:pt x="1965" y="8680"/>
                    <a:pt x="2073" y="8870"/>
                  </a:cubicBezTo>
                  <a:lnTo>
                    <a:pt x="2549" y="9811"/>
                  </a:lnTo>
                  <a:lnTo>
                    <a:pt x="2096" y="9811"/>
                  </a:lnTo>
                  <a:lnTo>
                    <a:pt x="2096" y="9609"/>
                  </a:lnTo>
                  <a:cubicBezTo>
                    <a:pt x="2096" y="9525"/>
                    <a:pt x="2025" y="9454"/>
                    <a:pt x="1930" y="9454"/>
                  </a:cubicBezTo>
                  <a:cubicBezTo>
                    <a:pt x="1846" y="9454"/>
                    <a:pt x="1775" y="9525"/>
                    <a:pt x="1775" y="9609"/>
                  </a:cubicBezTo>
                  <a:lnTo>
                    <a:pt x="1775" y="9811"/>
                  </a:lnTo>
                  <a:lnTo>
                    <a:pt x="1061" y="9811"/>
                  </a:lnTo>
                  <a:cubicBezTo>
                    <a:pt x="965" y="9811"/>
                    <a:pt x="894" y="9882"/>
                    <a:pt x="894" y="9966"/>
                  </a:cubicBezTo>
                  <a:lnTo>
                    <a:pt x="894" y="11025"/>
                  </a:lnTo>
                  <a:cubicBezTo>
                    <a:pt x="894" y="11121"/>
                    <a:pt x="965" y="11192"/>
                    <a:pt x="1061" y="11192"/>
                  </a:cubicBezTo>
                  <a:lnTo>
                    <a:pt x="2811" y="11192"/>
                  </a:lnTo>
                  <a:cubicBezTo>
                    <a:pt x="2906" y="11192"/>
                    <a:pt x="2977" y="11121"/>
                    <a:pt x="2977" y="11025"/>
                  </a:cubicBezTo>
                  <a:lnTo>
                    <a:pt x="2977" y="10668"/>
                  </a:lnTo>
                  <a:lnTo>
                    <a:pt x="3180" y="11097"/>
                  </a:lnTo>
                  <a:cubicBezTo>
                    <a:pt x="3216" y="11156"/>
                    <a:pt x="3275" y="11192"/>
                    <a:pt x="3335" y="11192"/>
                  </a:cubicBezTo>
                  <a:cubicBezTo>
                    <a:pt x="3358" y="11192"/>
                    <a:pt x="3382" y="11192"/>
                    <a:pt x="3406" y="11180"/>
                  </a:cubicBezTo>
                  <a:cubicBezTo>
                    <a:pt x="3477" y="11133"/>
                    <a:pt x="3525" y="11037"/>
                    <a:pt x="3477" y="10954"/>
                  </a:cubicBezTo>
                  <a:lnTo>
                    <a:pt x="2370" y="8716"/>
                  </a:lnTo>
                  <a:cubicBezTo>
                    <a:pt x="2334" y="8644"/>
                    <a:pt x="2346" y="8561"/>
                    <a:pt x="2394" y="8513"/>
                  </a:cubicBezTo>
                  <a:lnTo>
                    <a:pt x="2739" y="8168"/>
                  </a:lnTo>
                  <a:cubicBezTo>
                    <a:pt x="2799" y="8108"/>
                    <a:pt x="2799" y="8025"/>
                    <a:pt x="2751" y="7965"/>
                  </a:cubicBezTo>
                  <a:lnTo>
                    <a:pt x="2382" y="7477"/>
                  </a:lnTo>
                  <a:cubicBezTo>
                    <a:pt x="2370" y="7454"/>
                    <a:pt x="2370" y="7442"/>
                    <a:pt x="2370" y="7430"/>
                  </a:cubicBezTo>
                  <a:cubicBezTo>
                    <a:pt x="2370" y="7418"/>
                    <a:pt x="2382" y="7394"/>
                    <a:pt x="2394" y="7394"/>
                  </a:cubicBezTo>
                  <a:lnTo>
                    <a:pt x="3037" y="7073"/>
                  </a:lnTo>
                  <a:lnTo>
                    <a:pt x="3501" y="8632"/>
                  </a:lnTo>
                  <a:cubicBezTo>
                    <a:pt x="3522" y="8716"/>
                    <a:pt x="3598" y="8754"/>
                    <a:pt x="3673" y="8754"/>
                  </a:cubicBezTo>
                  <a:cubicBezTo>
                    <a:pt x="3683" y="8754"/>
                    <a:pt x="3693" y="8753"/>
                    <a:pt x="3704" y="8751"/>
                  </a:cubicBezTo>
                  <a:cubicBezTo>
                    <a:pt x="3799" y="8716"/>
                    <a:pt x="3835" y="8632"/>
                    <a:pt x="3823" y="8549"/>
                  </a:cubicBezTo>
                  <a:lnTo>
                    <a:pt x="3751" y="8287"/>
                  </a:lnTo>
                  <a:lnTo>
                    <a:pt x="3751" y="8287"/>
                  </a:lnTo>
                  <a:cubicBezTo>
                    <a:pt x="3954" y="8358"/>
                    <a:pt x="4168" y="8394"/>
                    <a:pt x="4370" y="8394"/>
                  </a:cubicBezTo>
                  <a:cubicBezTo>
                    <a:pt x="4597" y="8394"/>
                    <a:pt x="4811" y="8358"/>
                    <a:pt x="5001" y="8287"/>
                  </a:cubicBezTo>
                  <a:lnTo>
                    <a:pt x="5001" y="8287"/>
                  </a:lnTo>
                  <a:lnTo>
                    <a:pt x="4370" y="10442"/>
                  </a:lnTo>
                  <a:lnTo>
                    <a:pt x="4013" y="9228"/>
                  </a:lnTo>
                  <a:cubicBezTo>
                    <a:pt x="3992" y="9144"/>
                    <a:pt x="3917" y="9106"/>
                    <a:pt x="3842" y="9106"/>
                  </a:cubicBezTo>
                  <a:cubicBezTo>
                    <a:pt x="3832" y="9106"/>
                    <a:pt x="3821" y="9107"/>
                    <a:pt x="3811" y="9108"/>
                  </a:cubicBezTo>
                  <a:cubicBezTo>
                    <a:pt x="3716" y="9120"/>
                    <a:pt x="3680" y="9228"/>
                    <a:pt x="3692" y="9311"/>
                  </a:cubicBezTo>
                  <a:lnTo>
                    <a:pt x="4192" y="11073"/>
                  </a:lnTo>
                  <a:cubicBezTo>
                    <a:pt x="4216" y="11144"/>
                    <a:pt x="4287" y="11192"/>
                    <a:pt x="4359" y="11192"/>
                  </a:cubicBezTo>
                  <a:cubicBezTo>
                    <a:pt x="4430" y="11192"/>
                    <a:pt x="4490" y="11144"/>
                    <a:pt x="4525" y="11073"/>
                  </a:cubicBezTo>
                  <a:lnTo>
                    <a:pt x="5704" y="7049"/>
                  </a:lnTo>
                  <a:lnTo>
                    <a:pt x="6335" y="7382"/>
                  </a:lnTo>
                  <a:lnTo>
                    <a:pt x="6371" y="7406"/>
                  </a:lnTo>
                  <a:cubicBezTo>
                    <a:pt x="6371" y="7430"/>
                    <a:pt x="6371" y="7442"/>
                    <a:pt x="6359" y="7454"/>
                  </a:cubicBezTo>
                  <a:lnTo>
                    <a:pt x="5978" y="7942"/>
                  </a:lnTo>
                  <a:cubicBezTo>
                    <a:pt x="5942" y="8001"/>
                    <a:pt x="5942" y="8108"/>
                    <a:pt x="6002" y="8156"/>
                  </a:cubicBezTo>
                  <a:lnTo>
                    <a:pt x="6335" y="8501"/>
                  </a:lnTo>
                  <a:cubicBezTo>
                    <a:pt x="6395" y="8561"/>
                    <a:pt x="6418" y="8644"/>
                    <a:pt x="6371" y="8704"/>
                  </a:cubicBezTo>
                  <a:lnTo>
                    <a:pt x="5252" y="10942"/>
                  </a:lnTo>
                  <a:cubicBezTo>
                    <a:pt x="5204" y="11013"/>
                    <a:pt x="5240" y="11121"/>
                    <a:pt x="5323" y="11156"/>
                  </a:cubicBezTo>
                  <a:cubicBezTo>
                    <a:pt x="5359" y="11180"/>
                    <a:pt x="5371" y="11180"/>
                    <a:pt x="5406" y="11180"/>
                  </a:cubicBezTo>
                  <a:cubicBezTo>
                    <a:pt x="5466" y="11180"/>
                    <a:pt x="5525" y="11144"/>
                    <a:pt x="5549" y="11085"/>
                  </a:cubicBezTo>
                  <a:lnTo>
                    <a:pt x="6668" y="8858"/>
                  </a:lnTo>
                  <a:cubicBezTo>
                    <a:pt x="6776" y="8656"/>
                    <a:pt x="6728" y="8418"/>
                    <a:pt x="6573" y="8263"/>
                  </a:cubicBezTo>
                  <a:lnTo>
                    <a:pt x="6323" y="8001"/>
                  </a:lnTo>
                  <a:lnTo>
                    <a:pt x="6549" y="7727"/>
                  </a:lnTo>
                  <a:lnTo>
                    <a:pt x="7788" y="8096"/>
                  </a:lnTo>
                  <a:cubicBezTo>
                    <a:pt x="8157" y="8216"/>
                    <a:pt x="8407" y="8561"/>
                    <a:pt x="8407" y="8942"/>
                  </a:cubicBezTo>
                  <a:lnTo>
                    <a:pt x="8407" y="11013"/>
                  </a:lnTo>
                  <a:cubicBezTo>
                    <a:pt x="8407" y="11097"/>
                    <a:pt x="8478" y="11180"/>
                    <a:pt x="8573" y="11180"/>
                  </a:cubicBezTo>
                  <a:cubicBezTo>
                    <a:pt x="8657" y="11180"/>
                    <a:pt x="8740" y="11097"/>
                    <a:pt x="8740" y="11013"/>
                  </a:cubicBezTo>
                  <a:lnTo>
                    <a:pt x="8740" y="8942"/>
                  </a:lnTo>
                  <a:cubicBezTo>
                    <a:pt x="8764" y="8442"/>
                    <a:pt x="8419" y="7965"/>
                    <a:pt x="7907" y="7811"/>
                  </a:cubicBezTo>
                  <a:lnTo>
                    <a:pt x="6716" y="7454"/>
                  </a:lnTo>
                  <a:cubicBezTo>
                    <a:pt x="6716" y="7430"/>
                    <a:pt x="6716" y="7382"/>
                    <a:pt x="6692" y="7358"/>
                  </a:cubicBezTo>
                  <a:cubicBezTo>
                    <a:pt x="6668" y="7251"/>
                    <a:pt x="6597" y="7144"/>
                    <a:pt x="6502" y="7096"/>
                  </a:cubicBezTo>
                  <a:lnTo>
                    <a:pt x="5775" y="6727"/>
                  </a:lnTo>
                  <a:lnTo>
                    <a:pt x="5775" y="6203"/>
                  </a:lnTo>
                  <a:cubicBezTo>
                    <a:pt x="6323" y="5822"/>
                    <a:pt x="6716" y="5227"/>
                    <a:pt x="6799" y="4536"/>
                  </a:cubicBezTo>
                  <a:lnTo>
                    <a:pt x="6906" y="4536"/>
                  </a:lnTo>
                  <a:cubicBezTo>
                    <a:pt x="7228" y="4536"/>
                    <a:pt x="7502" y="4298"/>
                    <a:pt x="7526" y="4001"/>
                  </a:cubicBezTo>
                  <a:cubicBezTo>
                    <a:pt x="7549" y="3834"/>
                    <a:pt x="7490" y="3655"/>
                    <a:pt x="7383" y="3536"/>
                  </a:cubicBezTo>
                  <a:cubicBezTo>
                    <a:pt x="7323" y="3477"/>
                    <a:pt x="7264" y="3441"/>
                    <a:pt x="7192" y="3393"/>
                  </a:cubicBezTo>
                  <a:lnTo>
                    <a:pt x="7192" y="1572"/>
                  </a:lnTo>
                  <a:cubicBezTo>
                    <a:pt x="7192" y="905"/>
                    <a:pt x="6633" y="357"/>
                    <a:pt x="5966" y="357"/>
                  </a:cubicBezTo>
                  <a:lnTo>
                    <a:pt x="5942" y="357"/>
                  </a:lnTo>
                  <a:cubicBezTo>
                    <a:pt x="5644" y="131"/>
                    <a:pt x="5204" y="0"/>
                    <a:pt x="4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10708;p112">
              <a:extLst>
                <a:ext uri="{FF2B5EF4-FFF2-40B4-BE49-F238E27FC236}">
                  <a16:creationId xmlns="" xmlns:a16="http://schemas.microsoft.com/office/drawing/2014/main" id="{61BEE763-94A2-4562-BAF1-FB5C9DF46721}"/>
                </a:ext>
              </a:extLst>
            </p:cNvPr>
            <p:cNvSpPr/>
            <p:nvPr/>
          </p:nvSpPr>
          <p:spPr>
            <a:xfrm>
              <a:off x="6012727" y="4085840"/>
              <a:ext cx="37731" cy="37763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1"/>
                  </a:moveTo>
                  <a:cubicBezTo>
                    <a:pt x="512" y="1"/>
                    <a:pt x="441" y="72"/>
                    <a:pt x="441" y="167"/>
                  </a:cubicBezTo>
                  <a:lnTo>
                    <a:pt x="441" y="429"/>
                  </a:lnTo>
                  <a:lnTo>
                    <a:pt x="167" y="429"/>
                  </a:lnTo>
                  <a:cubicBezTo>
                    <a:pt x="84" y="429"/>
                    <a:pt x="0" y="513"/>
                    <a:pt x="0" y="596"/>
                  </a:cubicBezTo>
                  <a:cubicBezTo>
                    <a:pt x="0" y="691"/>
                    <a:pt x="84" y="763"/>
                    <a:pt x="167" y="763"/>
                  </a:cubicBezTo>
                  <a:lnTo>
                    <a:pt x="441" y="763"/>
                  </a:lnTo>
                  <a:lnTo>
                    <a:pt x="441" y="1025"/>
                  </a:lnTo>
                  <a:cubicBezTo>
                    <a:pt x="441" y="1120"/>
                    <a:pt x="512" y="1191"/>
                    <a:pt x="595" y="1191"/>
                  </a:cubicBezTo>
                  <a:cubicBezTo>
                    <a:pt x="691" y="1191"/>
                    <a:pt x="762" y="1120"/>
                    <a:pt x="762" y="1025"/>
                  </a:cubicBezTo>
                  <a:lnTo>
                    <a:pt x="762" y="763"/>
                  </a:lnTo>
                  <a:lnTo>
                    <a:pt x="1024" y="763"/>
                  </a:lnTo>
                  <a:cubicBezTo>
                    <a:pt x="1119" y="763"/>
                    <a:pt x="1191" y="691"/>
                    <a:pt x="1191" y="596"/>
                  </a:cubicBezTo>
                  <a:cubicBezTo>
                    <a:pt x="1191" y="513"/>
                    <a:pt x="1119" y="429"/>
                    <a:pt x="1024" y="429"/>
                  </a:cubicBezTo>
                  <a:lnTo>
                    <a:pt x="762" y="429"/>
                  </a:lnTo>
                  <a:lnTo>
                    <a:pt x="762" y="167"/>
                  </a:lnTo>
                  <a:cubicBezTo>
                    <a:pt x="762" y="72"/>
                    <a:pt x="691" y="1"/>
                    <a:pt x="5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57" name="Google Shape;11297;p112">
            <a:extLst>
              <a:ext uri="{FF2B5EF4-FFF2-40B4-BE49-F238E27FC236}">
                <a16:creationId xmlns="" xmlns:a16="http://schemas.microsoft.com/office/drawing/2014/main" id="{970D4FFB-33A3-4EE7-892C-FC62D97EF4EB}"/>
              </a:ext>
            </a:extLst>
          </p:cNvPr>
          <p:cNvGrpSpPr/>
          <p:nvPr/>
        </p:nvGrpSpPr>
        <p:grpSpPr>
          <a:xfrm>
            <a:off x="4976073" y="6268149"/>
            <a:ext cx="540803" cy="604321"/>
            <a:chOff x="8047661" y="1501037"/>
            <a:chExt cx="278404" cy="355260"/>
          </a:xfrm>
          <a:solidFill>
            <a:schemeClr val="tx1"/>
          </a:solidFill>
        </p:grpSpPr>
        <p:sp>
          <p:nvSpPr>
            <p:cNvPr id="58" name="Google Shape;11298;p112">
              <a:extLst>
                <a:ext uri="{FF2B5EF4-FFF2-40B4-BE49-F238E27FC236}">
                  <a16:creationId xmlns="" xmlns:a16="http://schemas.microsoft.com/office/drawing/2014/main" id="{3755F3B3-BE3F-4461-966F-D485DD909144}"/>
                </a:ext>
              </a:extLst>
            </p:cNvPr>
            <p:cNvSpPr/>
            <p:nvPr/>
          </p:nvSpPr>
          <p:spPr>
            <a:xfrm>
              <a:off x="8147611" y="1622815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11299;p112">
              <a:extLst>
                <a:ext uri="{FF2B5EF4-FFF2-40B4-BE49-F238E27FC236}">
                  <a16:creationId xmlns="" xmlns:a16="http://schemas.microsoft.com/office/drawing/2014/main" id="{4DB346B6-CB9D-4BB2-80EA-407F8CB226F5}"/>
                </a:ext>
              </a:extLst>
            </p:cNvPr>
            <p:cNvSpPr/>
            <p:nvPr/>
          </p:nvSpPr>
          <p:spPr>
            <a:xfrm>
              <a:off x="8214741" y="1622815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Google Shape;11300;p112">
              <a:extLst>
                <a:ext uri="{FF2B5EF4-FFF2-40B4-BE49-F238E27FC236}">
                  <a16:creationId xmlns="" xmlns:a16="http://schemas.microsoft.com/office/drawing/2014/main" id="{A6F9C010-8D07-4773-9921-DC8B706B48DF}"/>
                </a:ext>
              </a:extLst>
            </p:cNvPr>
            <p:cNvSpPr/>
            <p:nvPr/>
          </p:nvSpPr>
          <p:spPr>
            <a:xfrm>
              <a:off x="8163451" y="1661370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4" y="0"/>
                  </a:moveTo>
                  <a:cubicBezTo>
                    <a:pt x="141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29" y="224"/>
                    <a:pt x="1429" y="128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88"/>
                    <a:pt x="715" y="188"/>
                  </a:cubicBezTo>
                  <a:cubicBezTo>
                    <a:pt x="501" y="188"/>
                    <a:pt x="358" y="105"/>
                    <a:pt x="298" y="45"/>
                  </a:cubicBez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1" name="Google Shape;11301;p112">
              <a:extLst>
                <a:ext uri="{FF2B5EF4-FFF2-40B4-BE49-F238E27FC236}">
                  <a16:creationId xmlns="" xmlns:a16="http://schemas.microsoft.com/office/drawing/2014/main" id="{88CB7EF6-D605-418E-9F00-F39EA9E4E4CB}"/>
                </a:ext>
              </a:extLst>
            </p:cNvPr>
            <p:cNvSpPr/>
            <p:nvPr/>
          </p:nvSpPr>
          <p:spPr>
            <a:xfrm>
              <a:off x="8047661" y="1501037"/>
              <a:ext cx="278404" cy="355260"/>
            </a:xfrm>
            <a:custGeom>
              <a:avLst/>
              <a:gdLst/>
              <a:ahLst/>
              <a:cxnLst/>
              <a:rect l="l" t="t" r="r" b="b"/>
              <a:pathLst>
                <a:path w="8788" h="11214" extrusionOk="0">
                  <a:moveTo>
                    <a:pt x="5358" y="344"/>
                  </a:moveTo>
                  <a:lnTo>
                    <a:pt x="5823" y="808"/>
                  </a:lnTo>
                  <a:cubicBezTo>
                    <a:pt x="5858" y="844"/>
                    <a:pt x="5894" y="856"/>
                    <a:pt x="5942" y="856"/>
                  </a:cubicBezTo>
                  <a:lnTo>
                    <a:pt x="6751" y="856"/>
                  </a:lnTo>
                  <a:lnTo>
                    <a:pt x="6477" y="1510"/>
                  </a:lnTo>
                  <a:cubicBezTo>
                    <a:pt x="6465" y="1558"/>
                    <a:pt x="6465" y="1618"/>
                    <a:pt x="6489" y="1653"/>
                  </a:cubicBezTo>
                  <a:cubicBezTo>
                    <a:pt x="6525" y="1701"/>
                    <a:pt x="6573" y="1737"/>
                    <a:pt x="6632" y="1737"/>
                  </a:cubicBezTo>
                  <a:lnTo>
                    <a:pt x="7287" y="1737"/>
                  </a:lnTo>
                  <a:lnTo>
                    <a:pt x="7001" y="2570"/>
                  </a:lnTo>
                  <a:cubicBezTo>
                    <a:pt x="6989" y="2630"/>
                    <a:pt x="7001" y="2689"/>
                    <a:pt x="7049" y="2725"/>
                  </a:cubicBezTo>
                  <a:lnTo>
                    <a:pt x="7311" y="2999"/>
                  </a:lnTo>
                  <a:lnTo>
                    <a:pt x="7025" y="3677"/>
                  </a:lnTo>
                  <a:cubicBezTo>
                    <a:pt x="6989" y="3665"/>
                    <a:pt x="6942" y="3665"/>
                    <a:pt x="6882" y="3665"/>
                  </a:cubicBezTo>
                  <a:lnTo>
                    <a:pt x="6608" y="3665"/>
                  </a:lnTo>
                  <a:cubicBezTo>
                    <a:pt x="6513" y="3665"/>
                    <a:pt x="6418" y="3582"/>
                    <a:pt x="6418" y="3475"/>
                  </a:cubicBezTo>
                  <a:lnTo>
                    <a:pt x="6418" y="3118"/>
                  </a:lnTo>
                  <a:cubicBezTo>
                    <a:pt x="6418" y="3058"/>
                    <a:pt x="6394" y="3011"/>
                    <a:pt x="6346" y="2987"/>
                  </a:cubicBezTo>
                  <a:lnTo>
                    <a:pt x="5287" y="2284"/>
                  </a:lnTo>
                  <a:cubicBezTo>
                    <a:pt x="5261" y="2265"/>
                    <a:pt x="5227" y="2256"/>
                    <a:pt x="5194" y="2256"/>
                  </a:cubicBezTo>
                  <a:cubicBezTo>
                    <a:pt x="5168" y="2256"/>
                    <a:pt x="5141" y="2262"/>
                    <a:pt x="5120" y="2272"/>
                  </a:cubicBezTo>
                  <a:cubicBezTo>
                    <a:pt x="5061" y="2296"/>
                    <a:pt x="5037" y="2356"/>
                    <a:pt x="5037" y="2415"/>
                  </a:cubicBezTo>
                  <a:lnTo>
                    <a:pt x="5037" y="2832"/>
                  </a:lnTo>
                  <a:lnTo>
                    <a:pt x="4049" y="2272"/>
                  </a:lnTo>
                  <a:cubicBezTo>
                    <a:pt x="4022" y="2255"/>
                    <a:pt x="3994" y="2247"/>
                    <a:pt x="3967" y="2247"/>
                  </a:cubicBezTo>
                  <a:cubicBezTo>
                    <a:pt x="3919" y="2247"/>
                    <a:pt x="3872" y="2270"/>
                    <a:pt x="3834" y="2308"/>
                  </a:cubicBezTo>
                  <a:lnTo>
                    <a:pt x="3560" y="2725"/>
                  </a:lnTo>
                  <a:lnTo>
                    <a:pt x="3156" y="2534"/>
                  </a:lnTo>
                  <a:cubicBezTo>
                    <a:pt x="3132" y="2521"/>
                    <a:pt x="3108" y="2515"/>
                    <a:pt x="3084" y="2515"/>
                  </a:cubicBezTo>
                  <a:cubicBezTo>
                    <a:pt x="3024" y="2515"/>
                    <a:pt x="2967" y="2554"/>
                    <a:pt x="2941" y="2606"/>
                  </a:cubicBezTo>
                  <a:cubicBezTo>
                    <a:pt x="2894" y="2701"/>
                    <a:pt x="2941" y="2784"/>
                    <a:pt x="3013" y="2832"/>
                  </a:cubicBezTo>
                  <a:lnTo>
                    <a:pt x="3537" y="3082"/>
                  </a:lnTo>
                  <a:cubicBezTo>
                    <a:pt x="3561" y="3094"/>
                    <a:pt x="3587" y="3101"/>
                    <a:pt x="3613" y="3101"/>
                  </a:cubicBezTo>
                  <a:cubicBezTo>
                    <a:pt x="3661" y="3101"/>
                    <a:pt x="3708" y="3077"/>
                    <a:pt x="3739" y="3022"/>
                  </a:cubicBezTo>
                  <a:lnTo>
                    <a:pt x="4013" y="2630"/>
                  </a:lnTo>
                  <a:lnTo>
                    <a:pt x="5108" y="3249"/>
                  </a:lnTo>
                  <a:cubicBezTo>
                    <a:pt x="5132" y="3267"/>
                    <a:pt x="5162" y="3275"/>
                    <a:pt x="5192" y="3275"/>
                  </a:cubicBezTo>
                  <a:cubicBezTo>
                    <a:pt x="5221" y="3275"/>
                    <a:pt x="5251" y="3267"/>
                    <a:pt x="5275" y="3249"/>
                  </a:cubicBezTo>
                  <a:cubicBezTo>
                    <a:pt x="5322" y="3225"/>
                    <a:pt x="5346" y="3165"/>
                    <a:pt x="5346" y="3106"/>
                  </a:cubicBezTo>
                  <a:lnTo>
                    <a:pt x="5346" y="2701"/>
                  </a:lnTo>
                  <a:lnTo>
                    <a:pt x="6073" y="3177"/>
                  </a:lnTo>
                  <a:lnTo>
                    <a:pt x="6073" y="3439"/>
                  </a:lnTo>
                  <a:cubicBezTo>
                    <a:pt x="6073" y="3725"/>
                    <a:pt x="6311" y="3963"/>
                    <a:pt x="6596" y="3963"/>
                  </a:cubicBezTo>
                  <a:lnTo>
                    <a:pt x="6870" y="3963"/>
                  </a:lnTo>
                  <a:cubicBezTo>
                    <a:pt x="6942" y="3963"/>
                    <a:pt x="7013" y="3999"/>
                    <a:pt x="7073" y="4058"/>
                  </a:cubicBezTo>
                  <a:cubicBezTo>
                    <a:pt x="7132" y="4118"/>
                    <a:pt x="7144" y="4189"/>
                    <a:pt x="7144" y="4261"/>
                  </a:cubicBezTo>
                  <a:cubicBezTo>
                    <a:pt x="7132" y="4392"/>
                    <a:pt x="7001" y="4511"/>
                    <a:pt x="6846" y="4511"/>
                  </a:cubicBezTo>
                  <a:lnTo>
                    <a:pt x="6775" y="4511"/>
                  </a:lnTo>
                  <a:lnTo>
                    <a:pt x="6775" y="4499"/>
                  </a:lnTo>
                  <a:cubicBezTo>
                    <a:pt x="6775" y="4416"/>
                    <a:pt x="6704" y="4332"/>
                    <a:pt x="6608" y="4332"/>
                  </a:cubicBezTo>
                  <a:cubicBezTo>
                    <a:pt x="6525" y="4332"/>
                    <a:pt x="6454" y="4416"/>
                    <a:pt x="6454" y="4499"/>
                  </a:cubicBezTo>
                  <a:cubicBezTo>
                    <a:pt x="6454" y="5666"/>
                    <a:pt x="5501" y="6618"/>
                    <a:pt x="4334" y="6618"/>
                  </a:cubicBezTo>
                  <a:cubicBezTo>
                    <a:pt x="4320" y="6618"/>
                    <a:pt x="4306" y="6619"/>
                    <a:pt x="4292" y="6619"/>
                  </a:cubicBezTo>
                  <a:cubicBezTo>
                    <a:pt x="3180" y="6619"/>
                    <a:pt x="2263" y="5687"/>
                    <a:pt x="2263" y="4535"/>
                  </a:cubicBezTo>
                  <a:cubicBezTo>
                    <a:pt x="2263" y="4439"/>
                    <a:pt x="2191" y="4368"/>
                    <a:pt x="2108" y="4368"/>
                  </a:cubicBezTo>
                  <a:cubicBezTo>
                    <a:pt x="2013" y="4368"/>
                    <a:pt x="1941" y="4439"/>
                    <a:pt x="1941" y="4535"/>
                  </a:cubicBezTo>
                  <a:lnTo>
                    <a:pt x="1941" y="4546"/>
                  </a:lnTo>
                  <a:lnTo>
                    <a:pt x="1834" y="4546"/>
                  </a:lnTo>
                  <a:cubicBezTo>
                    <a:pt x="1763" y="4546"/>
                    <a:pt x="1691" y="4511"/>
                    <a:pt x="1632" y="4451"/>
                  </a:cubicBezTo>
                  <a:cubicBezTo>
                    <a:pt x="1572" y="4392"/>
                    <a:pt x="1548" y="4320"/>
                    <a:pt x="1548" y="4249"/>
                  </a:cubicBezTo>
                  <a:cubicBezTo>
                    <a:pt x="1572" y="4118"/>
                    <a:pt x="1703" y="3999"/>
                    <a:pt x="1846" y="3999"/>
                  </a:cubicBezTo>
                  <a:lnTo>
                    <a:pt x="2084" y="3999"/>
                  </a:lnTo>
                  <a:cubicBezTo>
                    <a:pt x="2370" y="3999"/>
                    <a:pt x="2608" y="3761"/>
                    <a:pt x="2608" y="3475"/>
                  </a:cubicBezTo>
                  <a:lnTo>
                    <a:pt x="2608" y="2415"/>
                  </a:lnTo>
                  <a:cubicBezTo>
                    <a:pt x="2608" y="2332"/>
                    <a:pt x="2536" y="2249"/>
                    <a:pt x="2441" y="2249"/>
                  </a:cubicBezTo>
                  <a:cubicBezTo>
                    <a:pt x="2358" y="2249"/>
                    <a:pt x="2286" y="2332"/>
                    <a:pt x="2286" y="2415"/>
                  </a:cubicBezTo>
                  <a:lnTo>
                    <a:pt x="2286" y="3475"/>
                  </a:lnTo>
                  <a:cubicBezTo>
                    <a:pt x="2286" y="3582"/>
                    <a:pt x="2191" y="3665"/>
                    <a:pt x="2084" y="3665"/>
                  </a:cubicBezTo>
                  <a:lnTo>
                    <a:pt x="1846" y="3665"/>
                  </a:lnTo>
                  <a:cubicBezTo>
                    <a:pt x="1786" y="3665"/>
                    <a:pt x="1727" y="3677"/>
                    <a:pt x="1691" y="3701"/>
                  </a:cubicBezTo>
                  <a:lnTo>
                    <a:pt x="1405" y="2999"/>
                  </a:lnTo>
                  <a:lnTo>
                    <a:pt x="1667" y="2725"/>
                  </a:lnTo>
                  <a:cubicBezTo>
                    <a:pt x="1715" y="2689"/>
                    <a:pt x="1727" y="2630"/>
                    <a:pt x="1715" y="2570"/>
                  </a:cubicBezTo>
                  <a:lnTo>
                    <a:pt x="1429" y="1737"/>
                  </a:lnTo>
                  <a:lnTo>
                    <a:pt x="1905" y="1737"/>
                  </a:lnTo>
                  <a:cubicBezTo>
                    <a:pt x="2001" y="1737"/>
                    <a:pt x="2072" y="1653"/>
                    <a:pt x="2072" y="1570"/>
                  </a:cubicBezTo>
                  <a:lnTo>
                    <a:pt x="2072" y="856"/>
                  </a:lnTo>
                  <a:lnTo>
                    <a:pt x="2786" y="856"/>
                  </a:lnTo>
                  <a:cubicBezTo>
                    <a:pt x="2822" y="856"/>
                    <a:pt x="2858" y="832"/>
                    <a:pt x="2894" y="820"/>
                  </a:cubicBezTo>
                  <a:lnTo>
                    <a:pt x="3537" y="344"/>
                  </a:lnTo>
                  <a:lnTo>
                    <a:pt x="4156" y="510"/>
                  </a:lnTo>
                  <a:lnTo>
                    <a:pt x="4215" y="510"/>
                  </a:lnTo>
                  <a:lnTo>
                    <a:pt x="5358" y="344"/>
                  </a:lnTo>
                  <a:close/>
                  <a:moveTo>
                    <a:pt x="2882" y="7225"/>
                  </a:moveTo>
                  <a:lnTo>
                    <a:pt x="4096" y="7892"/>
                  </a:lnTo>
                  <a:lnTo>
                    <a:pt x="3203" y="8654"/>
                  </a:lnTo>
                  <a:lnTo>
                    <a:pt x="3191" y="8654"/>
                  </a:lnTo>
                  <a:lnTo>
                    <a:pt x="2644" y="7690"/>
                  </a:lnTo>
                  <a:lnTo>
                    <a:pt x="2858" y="7225"/>
                  </a:lnTo>
                  <a:close/>
                  <a:moveTo>
                    <a:pt x="5442" y="6737"/>
                  </a:moveTo>
                  <a:lnTo>
                    <a:pt x="5442" y="7094"/>
                  </a:lnTo>
                  <a:lnTo>
                    <a:pt x="5239" y="7190"/>
                  </a:lnTo>
                  <a:cubicBezTo>
                    <a:pt x="5168" y="7237"/>
                    <a:pt x="5144" y="7344"/>
                    <a:pt x="5180" y="7416"/>
                  </a:cubicBezTo>
                  <a:cubicBezTo>
                    <a:pt x="5212" y="7465"/>
                    <a:pt x="5273" y="7497"/>
                    <a:pt x="5331" y="7497"/>
                  </a:cubicBezTo>
                  <a:cubicBezTo>
                    <a:pt x="5357" y="7497"/>
                    <a:pt x="5383" y="7490"/>
                    <a:pt x="5406" y="7475"/>
                  </a:cubicBezTo>
                  <a:lnTo>
                    <a:pt x="5882" y="7213"/>
                  </a:lnTo>
                  <a:lnTo>
                    <a:pt x="5894" y="7213"/>
                  </a:lnTo>
                  <a:lnTo>
                    <a:pt x="6120" y="7666"/>
                  </a:lnTo>
                  <a:lnTo>
                    <a:pt x="5573" y="8654"/>
                  </a:lnTo>
                  <a:lnTo>
                    <a:pt x="5561" y="8654"/>
                  </a:lnTo>
                  <a:lnTo>
                    <a:pt x="4668" y="7892"/>
                  </a:lnTo>
                  <a:lnTo>
                    <a:pt x="4811" y="7821"/>
                  </a:lnTo>
                  <a:cubicBezTo>
                    <a:pt x="4882" y="7773"/>
                    <a:pt x="4918" y="7666"/>
                    <a:pt x="4870" y="7594"/>
                  </a:cubicBezTo>
                  <a:cubicBezTo>
                    <a:pt x="4837" y="7545"/>
                    <a:pt x="4782" y="7513"/>
                    <a:pt x="4724" y="7513"/>
                  </a:cubicBezTo>
                  <a:cubicBezTo>
                    <a:pt x="4697" y="7513"/>
                    <a:pt x="4670" y="7520"/>
                    <a:pt x="4644" y="7535"/>
                  </a:cubicBezTo>
                  <a:lnTo>
                    <a:pt x="4382" y="7690"/>
                  </a:lnTo>
                  <a:lnTo>
                    <a:pt x="3310" y="7094"/>
                  </a:lnTo>
                  <a:lnTo>
                    <a:pt x="3310" y="6737"/>
                  </a:lnTo>
                  <a:cubicBezTo>
                    <a:pt x="3632" y="6892"/>
                    <a:pt x="3989" y="6975"/>
                    <a:pt x="4382" y="6975"/>
                  </a:cubicBezTo>
                  <a:cubicBezTo>
                    <a:pt x="4763" y="6975"/>
                    <a:pt x="5120" y="6880"/>
                    <a:pt x="5442" y="6737"/>
                  </a:cubicBezTo>
                  <a:close/>
                  <a:moveTo>
                    <a:pt x="4382" y="8071"/>
                  </a:moveTo>
                  <a:lnTo>
                    <a:pt x="4572" y="8237"/>
                  </a:lnTo>
                  <a:lnTo>
                    <a:pt x="4560" y="9630"/>
                  </a:lnTo>
                  <a:lnTo>
                    <a:pt x="4203" y="9630"/>
                  </a:lnTo>
                  <a:cubicBezTo>
                    <a:pt x="4203" y="9630"/>
                    <a:pt x="4191" y="9630"/>
                    <a:pt x="4191" y="9619"/>
                  </a:cubicBezTo>
                  <a:lnTo>
                    <a:pt x="4191" y="8237"/>
                  </a:lnTo>
                  <a:lnTo>
                    <a:pt x="4382" y="8071"/>
                  </a:lnTo>
                  <a:close/>
                  <a:moveTo>
                    <a:pt x="453" y="8726"/>
                  </a:moveTo>
                  <a:lnTo>
                    <a:pt x="1393" y="9535"/>
                  </a:lnTo>
                  <a:cubicBezTo>
                    <a:pt x="1512" y="9630"/>
                    <a:pt x="1584" y="9785"/>
                    <a:pt x="1584" y="9928"/>
                  </a:cubicBezTo>
                  <a:lnTo>
                    <a:pt x="1584" y="10107"/>
                  </a:lnTo>
                  <a:lnTo>
                    <a:pt x="334" y="9833"/>
                  </a:lnTo>
                  <a:lnTo>
                    <a:pt x="334" y="9178"/>
                  </a:lnTo>
                  <a:cubicBezTo>
                    <a:pt x="334" y="9011"/>
                    <a:pt x="369" y="8857"/>
                    <a:pt x="453" y="8726"/>
                  </a:cubicBezTo>
                  <a:close/>
                  <a:moveTo>
                    <a:pt x="3504" y="0"/>
                  </a:moveTo>
                  <a:cubicBezTo>
                    <a:pt x="3468" y="0"/>
                    <a:pt x="3431" y="17"/>
                    <a:pt x="3406" y="34"/>
                  </a:cubicBezTo>
                  <a:lnTo>
                    <a:pt x="2751" y="522"/>
                  </a:lnTo>
                  <a:lnTo>
                    <a:pt x="1941" y="522"/>
                  </a:lnTo>
                  <a:cubicBezTo>
                    <a:pt x="1846" y="522"/>
                    <a:pt x="1774" y="606"/>
                    <a:pt x="1774" y="689"/>
                  </a:cubicBezTo>
                  <a:lnTo>
                    <a:pt x="1774" y="1403"/>
                  </a:lnTo>
                  <a:lnTo>
                    <a:pt x="1239" y="1403"/>
                  </a:lnTo>
                  <a:cubicBezTo>
                    <a:pt x="1179" y="1403"/>
                    <a:pt x="1131" y="1439"/>
                    <a:pt x="1108" y="1475"/>
                  </a:cubicBezTo>
                  <a:cubicBezTo>
                    <a:pt x="1072" y="1522"/>
                    <a:pt x="1060" y="1582"/>
                    <a:pt x="1072" y="1629"/>
                  </a:cubicBezTo>
                  <a:lnTo>
                    <a:pt x="1382" y="2582"/>
                  </a:lnTo>
                  <a:lnTo>
                    <a:pt x="1108" y="2868"/>
                  </a:lnTo>
                  <a:cubicBezTo>
                    <a:pt x="1060" y="2903"/>
                    <a:pt x="1048" y="2987"/>
                    <a:pt x="1072" y="3046"/>
                  </a:cubicBezTo>
                  <a:lnTo>
                    <a:pt x="1417" y="3892"/>
                  </a:lnTo>
                  <a:cubicBezTo>
                    <a:pt x="1322" y="3975"/>
                    <a:pt x="1262" y="4106"/>
                    <a:pt x="1251" y="4249"/>
                  </a:cubicBezTo>
                  <a:cubicBezTo>
                    <a:pt x="1239" y="4404"/>
                    <a:pt x="1298" y="4582"/>
                    <a:pt x="1405" y="4701"/>
                  </a:cubicBezTo>
                  <a:cubicBezTo>
                    <a:pt x="1524" y="4832"/>
                    <a:pt x="1679" y="4904"/>
                    <a:pt x="1846" y="4904"/>
                  </a:cubicBezTo>
                  <a:lnTo>
                    <a:pt x="1965" y="4904"/>
                  </a:lnTo>
                  <a:cubicBezTo>
                    <a:pt x="2060" y="5582"/>
                    <a:pt x="2441" y="6190"/>
                    <a:pt x="2989" y="6571"/>
                  </a:cubicBezTo>
                  <a:lnTo>
                    <a:pt x="2989" y="6940"/>
                  </a:lnTo>
                  <a:cubicBezTo>
                    <a:pt x="2953" y="6928"/>
                    <a:pt x="2917" y="6922"/>
                    <a:pt x="2883" y="6922"/>
                  </a:cubicBezTo>
                  <a:cubicBezTo>
                    <a:pt x="2849" y="6922"/>
                    <a:pt x="2816" y="6928"/>
                    <a:pt x="2786" y="6940"/>
                  </a:cubicBezTo>
                  <a:cubicBezTo>
                    <a:pt x="2691" y="6963"/>
                    <a:pt x="2620" y="7035"/>
                    <a:pt x="2572" y="7118"/>
                  </a:cubicBezTo>
                  <a:lnTo>
                    <a:pt x="2322" y="7618"/>
                  </a:lnTo>
                  <a:lnTo>
                    <a:pt x="881" y="8035"/>
                  </a:lnTo>
                  <a:cubicBezTo>
                    <a:pt x="358" y="8190"/>
                    <a:pt x="0" y="8666"/>
                    <a:pt x="0" y="9202"/>
                  </a:cubicBezTo>
                  <a:lnTo>
                    <a:pt x="0" y="11047"/>
                  </a:lnTo>
                  <a:cubicBezTo>
                    <a:pt x="0" y="11131"/>
                    <a:pt x="72" y="11214"/>
                    <a:pt x="167" y="11214"/>
                  </a:cubicBezTo>
                  <a:cubicBezTo>
                    <a:pt x="250" y="11214"/>
                    <a:pt x="334" y="11131"/>
                    <a:pt x="334" y="11047"/>
                  </a:cubicBezTo>
                  <a:lnTo>
                    <a:pt x="334" y="10202"/>
                  </a:lnTo>
                  <a:lnTo>
                    <a:pt x="1584" y="10476"/>
                  </a:lnTo>
                  <a:lnTo>
                    <a:pt x="1584" y="11047"/>
                  </a:lnTo>
                  <a:cubicBezTo>
                    <a:pt x="1584" y="11131"/>
                    <a:pt x="1655" y="11214"/>
                    <a:pt x="1739" y="11214"/>
                  </a:cubicBezTo>
                  <a:cubicBezTo>
                    <a:pt x="1834" y="11214"/>
                    <a:pt x="1905" y="11131"/>
                    <a:pt x="1905" y="11047"/>
                  </a:cubicBezTo>
                  <a:lnTo>
                    <a:pt x="1905" y="9952"/>
                  </a:lnTo>
                  <a:cubicBezTo>
                    <a:pt x="1905" y="9690"/>
                    <a:pt x="1798" y="9452"/>
                    <a:pt x="1608" y="9297"/>
                  </a:cubicBezTo>
                  <a:lnTo>
                    <a:pt x="667" y="8487"/>
                  </a:lnTo>
                  <a:cubicBezTo>
                    <a:pt x="762" y="8416"/>
                    <a:pt x="870" y="8368"/>
                    <a:pt x="965" y="8345"/>
                  </a:cubicBezTo>
                  <a:lnTo>
                    <a:pt x="2382" y="7928"/>
                  </a:lnTo>
                  <a:lnTo>
                    <a:pt x="2906" y="8833"/>
                  </a:lnTo>
                  <a:cubicBezTo>
                    <a:pt x="2953" y="8916"/>
                    <a:pt x="3036" y="8976"/>
                    <a:pt x="3144" y="8999"/>
                  </a:cubicBezTo>
                  <a:lnTo>
                    <a:pt x="3203" y="8999"/>
                  </a:lnTo>
                  <a:cubicBezTo>
                    <a:pt x="3275" y="8999"/>
                    <a:pt x="3370" y="8964"/>
                    <a:pt x="3429" y="8916"/>
                  </a:cubicBezTo>
                  <a:lnTo>
                    <a:pt x="3870" y="8535"/>
                  </a:lnTo>
                  <a:lnTo>
                    <a:pt x="3870" y="9630"/>
                  </a:lnTo>
                  <a:cubicBezTo>
                    <a:pt x="3870" y="9833"/>
                    <a:pt x="4025" y="9976"/>
                    <a:pt x="4215" y="9976"/>
                  </a:cubicBezTo>
                  <a:lnTo>
                    <a:pt x="4572" y="9976"/>
                  </a:lnTo>
                  <a:cubicBezTo>
                    <a:pt x="4763" y="9976"/>
                    <a:pt x="4918" y="9833"/>
                    <a:pt x="4918" y="9630"/>
                  </a:cubicBezTo>
                  <a:lnTo>
                    <a:pt x="4918" y="8535"/>
                  </a:lnTo>
                  <a:lnTo>
                    <a:pt x="5358" y="8916"/>
                  </a:lnTo>
                  <a:cubicBezTo>
                    <a:pt x="5418" y="8976"/>
                    <a:pt x="5489" y="8999"/>
                    <a:pt x="5584" y="8999"/>
                  </a:cubicBezTo>
                  <a:lnTo>
                    <a:pt x="5644" y="8999"/>
                  </a:lnTo>
                  <a:cubicBezTo>
                    <a:pt x="5751" y="8976"/>
                    <a:pt x="5834" y="8916"/>
                    <a:pt x="5882" y="8833"/>
                  </a:cubicBezTo>
                  <a:lnTo>
                    <a:pt x="6406" y="7928"/>
                  </a:lnTo>
                  <a:lnTo>
                    <a:pt x="7811" y="8345"/>
                  </a:lnTo>
                  <a:cubicBezTo>
                    <a:pt x="7918" y="8368"/>
                    <a:pt x="8025" y="8428"/>
                    <a:pt x="8109" y="8487"/>
                  </a:cubicBezTo>
                  <a:lnTo>
                    <a:pt x="7180" y="9297"/>
                  </a:lnTo>
                  <a:cubicBezTo>
                    <a:pt x="6977" y="9452"/>
                    <a:pt x="6882" y="9690"/>
                    <a:pt x="6882" y="9952"/>
                  </a:cubicBezTo>
                  <a:lnTo>
                    <a:pt x="6882" y="11035"/>
                  </a:lnTo>
                  <a:cubicBezTo>
                    <a:pt x="6882" y="11119"/>
                    <a:pt x="6954" y="11202"/>
                    <a:pt x="7037" y="11202"/>
                  </a:cubicBezTo>
                  <a:cubicBezTo>
                    <a:pt x="7132" y="11202"/>
                    <a:pt x="7204" y="11119"/>
                    <a:pt x="7204" y="11035"/>
                  </a:cubicBezTo>
                  <a:lnTo>
                    <a:pt x="7204" y="10464"/>
                  </a:lnTo>
                  <a:lnTo>
                    <a:pt x="7430" y="10428"/>
                  </a:lnTo>
                  <a:cubicBezTo>
                    <a:pt x="7513" y="10404"/>
                    <a:pt x="7573" y="10321"/>
                    <a:pt x="7549" y="10226"/>
                  </a:cubicBezTo>
                  <a:cubicBezTo>
                    <a:pt x="7539" y="10155"/>
                    <a:pt x="7469" y="10101"/>
                    <a:pt x="7397" y="10101"/>
                  </a:cubicBezTo>
                  <a:cubicBezTo>
                    <a:pt x="7384" y="10101"/>
                    <a:pt x="7371" y="10103"/>
                    <a:pt x="7358" y="10107"/>
                  </a:cubicBezTo>
                  <a:lnTo>
                    <a:pt x="7204" y="10142"/>
                  </a:lnTo>
                  <a:lnTo>
                    <a:pt x="7204" y="9952"/>
                  </a:lnTo>
                  <a:cubicBezTo>
                    <a:pt x="7204" y="9785"/>
                    <a:pt x="7275" y="9630"/>
                    <a:pt x="7394" y="9547"/>
                  </a:cubicBezTo>
                  <a:lnTo>
                    <a:pt x="8335" y="8737"/>
                  </a:lnTo>
                  <a:cubicBezTo>
                    <a:pt x="8406" y="8880"/>
                    <a:pt x="8454" y="9023"/>
                    <a:pt x="8454" y="9190"/>
                  </a:cubicBezTo>
                  <a:lnTo>
                    <a:pt x="8454" y="9845"/>
                  </a:lnTo>
                  <a:lnTo>
                    <a:pt x="8049" y="9928"/>
                  </a:lnTo>
                  <a:cubicBezTo>
                    <a:pt x="7966" y="9952"/>
                    <a:pt x="7906" y="10035"/>
                    <a:pt x="7930" y="10131"/>
                  </a:cubicBezTo>
                  <a:cubicBezTo>
                    <a:pt x="7954" y="10202"/>
                    <a:pt x="8025" y="10261"/>
                    <a:pt x="8097" y="10261"/>
                  </a:cubicBezTo>
                  <a:lnTo>
                    <a:pt x="8132" y="10261"/>
                  </a:lnTo>
                  <a:lnTo>
                    <a:pt x="8454" y="10190"/>
                  </a:lnTo>
                  <a:lnTo>
                    <a:pt x="8454" y="11035"/>
                  </a:lnTo>
                  <a:cubicBezTo>
                    <a:pt x="8454" y="11119"/>
                    <a:pt x="8525" y="11202"/>
                    <a:pt x="8621" y="11202"/>
                  </a:cubicBezTo>
                  <a:cubicBezTo>
                    <a:pt x="8704" y="11202"/>
                    <a:pt x="8787" y="11119"/>
                    <a:pt x="8787" y="11035"/>
                  </a:cubicBezTo>
                  <a:lnTo>
                    <a:pt x="8751" y="9190"/>
                  </a:lnTo>
                  <a:cubicBezTo>
                    <a:pt x="8751" y="8654"/>
                    <a:pt x="8394" y="8178"/>
                    <a:pt x="7870" y="8023"/>
                  </a:cubicBezTo>
                  <a:lnTo>
                    <a:pt x="6430" y="7606"/>
                  </a:lnTo>
                  <a:lnTo>
                    <a:pt x="6180" y="7106"/>
                  </a:lnTo>
                  <a:cubicBezTo>
                    <a:pt x="6132" y="7011"/>
                    <a:pt x="6061" y="6952"/>
                    <a:pt x="5965" y="6928"/>
                  </a:cubicBezTo>
                  <a:cubicBezTo>
                    <a:pt x="5930" y="6922"/>
                    <a:pt x="5894" y="6919"/>
                    <a:pt x="5860" y="6919"/>
                  </a:cubicBezTo>
                  <a:cubicBezTo>
                    <a:pt x="5826" y="6919"/>
                    <a:pt x="5793" y="6922"/>
                    <a:pt x="5763" y="6928"/>
                  </a:cubicBezTo>
                  <a:lnTo>
                    <a:pt x="5763" y="6559"/>
                  </a:lnTo>
                  <a:cubicBezTo>
                    <a:pt x="6311" y="6166"/>
                    <a:pt x="6704" y="5570"/>
                    <a:pt x="6787" y="4892"/>
                  </a:cubicBezTo>
                  <a:lnTo>
                    <a:pt x="6894" y="4892"/>
                  </a:lnTo>
                  <a:cubicBezTo>
                    <a:pt x="7216" y="4892"/>
                    <a:pt x="7489" y="4654"/>
                    <a:pt x="7513" y="4356"/>
                  </a:cubicBezTo>
                  <a:cubicBezTo>
                    <a:pt x="7537" y="4189"/>
                    <a:pt x="7478" y="4011"/>
                    <a:pt x="7370" y="3892"/>
                  </a:cubicBezTo>
                  <a:lnTo>
                    <a:pt x="7358" y="3868"/>
                  </a:lnTo>
                  <a:lnTo>
                    <a:pt x="7680" y="3034"/>
                  </a:lnTo>
                  <a:cubicBezTo>
                    <a:pt x="7716" y="2975"/>
                    <a:pt x="7692" y="2903"/>
                    <a:pt x="7656" y="2856"/>
                  </a:cubicBezTo>
                  <a:lnTo>
                    <a:pt x="7370" y="2582"/>
                  </a:lnTo>
                  <a:lnTo>
                    <a:pt x="7680" y="1629"/>
                  </a:lnTo>
                  <a:cubicBezTo>
                    <a:pt x="7692" y="1582"/>
                    <a:pt x="7692" y="1522"/>
                    <a:pt x="7656" y="1475"/>
                  </a:cubicBezTo>
                  <a:cubicBezTo>
                    <a:pt x="7620" y="1427"/>
                    <a:pt x="7573" y="1403"/>
                    <a:pt x="7513" y="1403"/>
                  </a:cubicBezTo>
                  <a:lnTo>
                    <a:pt x="6882" y="1403"/>
                  </a:lnTo>
                  <a:lnTo>
                    <a:pt x="7144" y="748"/>
                  </a:lnTo>
                  <a:cubicBezTo>
                    <a:pt x="7156" y="701"/>
                    <a:pt x="7156" y="641"/>
                    <a:pt x="7132" y="606"/>
                  </a:cubicBezTo>
                  <a:cubicBezTo>
                    <a:pt x="7097" y="558"/>
                    <a:pt x="7061" y="522"/>
                    <a:pt x="7001" y="522"/>
                  </a:cubicBezTo>
                  <a:lnTo>
                    <a:pt x="6013" y="522"/>
                  </a:lnTo>
                  <a:lnTo>
                    <a:pt x="5537" y="46"/>
                  </a:lnTo>
                  <a:cubicBezTo>
                    <a:pt x="5519" y="28"/>
                    <a:pt x="5479" y="2"/>
                    <a:pt x="5440" y="2"/>
                  </a:cubicBezTo>
                  <a:cubicBezTo>
                    <a:pt x="5429" y="2"/>
                    <a:pt x="5417" y="5"/>
                    <a:pt x="5406" y="10"/>
                  </a:cubicBezTo>
                  <a:lnTo>
                    <a:pt x="4215" y="165"/>
                  </a:lnTo>
                  <a:lnTo>
                    <a:pt x="3548" y="10"/>
                  </a:lnTo>
                  <a:cubicBezTo>
                    <a:pt x="3535" y="3"/>
                    <a:pt x="3520" y="0"/>
                    <a:pt x="3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2" name="Google Shape;10956;p112">
            <a:extLst>
              <a:ext uri="{FF2B5EF4-FFF2-40B4-BE49-F238E27FC236}">
                <a16:creationId xmlns="" xmlns:a16="http://schemas.microsoft.com/office/drawing/2014/main" id="{4EB486C2-4EA9-4647-936C-9DD096D91D08}"/>
              </a:ext>
            </a:extLst>
          </p:cNvPr>
          <p:cNvGrpSpPr/>
          <p:nvPr/>
        </p:nvGrpSpPr>
        <p:grpSpPr>
          <a:xfrm>
            <a:off x="5842149" y="6254090"/>
            <a:ext cx="528392" cy="630101"/>
            <a:chOff x="7616483" y="2922736"/>
            <a:chExt cx="264813" cy="353105"/>
          </a:xfrm>
          <a:solidFill>
            <a:schemeClr val="tx1"/>
          </a:solidFill>
        </p:grpSpPr>
        <p:sp>
          <p:nvSpPr>
            <p:cNvPr id="63" name="Google Shape;10957;p112">
              <a:extLst>
                <a:ext uri="{FF2B5EF4-FFF2-40B4-BE49-F238E27FC236}">
                  <a16:creationId xmlns="" xmlns:a16="http://schemas.microsoft.com/office/drawing/2014/main" id="{E507D08D-6FCF-452B-AB33-FEA2CE83D950}"/>
                </a:ext>
              </a:extLst>
            </p:cNvPr>
            <p:cNvSpPr/>
            <p:nvPr/>
          </p:nvSpPr>
          <p:spPr>
            <a:xfrm>
              <a:off x="7703267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6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Google Shape;10958;p112">
              <a:extLst>
                <a:ext uri="{FF2B5EF4-FFF2-40B4-BE49-F238E27FC236}">
                  <a16:creationId xmlns="" xmlns:a16="http://schemas.microsoft.com/office/drawing/2014/main" id="{CE992FC0-0E25-4553-A49C-2AC4AE323B02}"/>
                </a:ext>
              </a:extLst>
            </p:cNvPr>
            <p:cNvSpPr/>
            <p:nvPr/>
          </p:nvSpPr>
          <p:spPr>
            <a:xfrm>
              <a:off x="7769288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5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5" name="Google Shape;10959;p112">
              <a:extLst>
                <a:ext uri="{FF2B5EF4-FFF2-40B4-BE49-F238E27FC236}">
                  <a16:creationId xmlns="" xmlns:a16="http://schemas.microsoft.com/office/drawing/2014/main" id="{AC2E370B-A0C4-42A4-A520-D3077396C62C}"/>
                </a:ext>
              </a:extLst>
            </p:cNvPr>
            <p:cNvSpPr/>
            <p:nvPr/>
          </p:nvSpPr>
          <p:spPr>
            <a:xfrm>
              <a:off x="7697628" y="2997664"/>
              <a:ext cx="21542" cy="11722"/>
            </a:xfrm>
            <a:custGeom>
              <a:avLst/>
              <a:gdLst/>
              <a:ahLst/>
              <a:cxnLst/>
              <a:rect l="l" t="t" r="r" b="b"/>
              <a:pathLst>
                <a:path w="680" h="370" extrusionOk="0">
                  <a:moveTo>
                    <a:pt x="489" y="0"/>
                  </a:moveTo>
                  <a:lnTo>
                    <a:pt x="143" y="48"/>
                  </a:lnTo>
                  <a:cubicBezTo>
                    <a:pt x="60" y="60"/>
                    <a:pt x="0" y="131"/>
                    <a:pt x="0" y="226"/>
                  </a:cubicBezTo>
                  <a:cubicBezTo>
                    <a:pt x="12" y="310"/>
                    <a:pt x="72" y="369"/>
                    <a:pt x="155" y="369"/>
                  </a:cubicBezTo>
                  <a:lnTo>
                    <a:pt x="167" y="369"/>
                  </a:lnTo>
                  <a:lnTo>
                    <a:pt x="512" y="334"/>
                  </a:lnTo>
                  <a:cubicBezTo>
                    <a:pt x="620" y="322"/>
                    <a:pt x="679" y="238"/>
                    <a:pt x="667" y="155"/>
                  </a:cubicBezTo>
                  <a:cubicBezTo>
                    <a:pt x="655" y="60"/>
                    <a:pt x="572" y="0"/>
                    <a:pt x="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6" name="Google Shape;10960;p112">
              <a:extLst>
                <a:ext uri="{FF2B5EF4-FFF2-40B4-BE49-F238E27FC236}">
                  <a16:creationId xmlns="" xmlns:a16="http://schemas.microsoft.com/office/drawing/2014/main" id="{474A3647-4A3C-4656-9D6B-AAD268EDAA70}"/>
                </a:ext>
              </a:extLst>
            </p:cNvPr>
            <p:cNvSpPr/>
            <p:nvPr/>
          </p:nvSpPr>
          <p:spPr>
            <a:xfrm>
              <a:off x="7763618" y="2997600"/>
              <a:ext cx="21542" cy="11785"/>
            </a:xfrm>
            <a:custGeom>
              <a:avLst/>
              <a:gdLst/>
              <a:ahLst/>
              <a:cxnLst/>
              <a:rect l="l" t="t" r="r" b="b"/>
              <a:pathLst>
                <a:path w="680" h="372" extrusionOk="0">
                  <a:moveTo>
                    <a:pt x="171" y="1"/>
                  </a:moveTo>
                  <a:cubicBezTo>
                    <a:pt x="86" y="1"/>
                    <a:pt x="24" y="69"/>
                    <a:pt x="13" y="157"/>
                  </a:cubicBezTo>
                  <a:cubicBezTo>
                    <a:pt x="1" y="240"/>
                    <a:pt x="72" y="312"/>
                    <a:pt x="156" y="336"/>
                  </a:cubicBezTo>
                  <a:lnTo>
                    <a:pt x="501" y="371"/>
                  </a:lnTo>
                  <a:lnTo>
                    <a:pt x="513" y="371"/>
                  </a:lnTo>
                  <a:cubicBezTo>
                    <a:pt x="584" y="371"/>
                    <a:pt x="668" y="312"/>
                    <a:pt x="680" y="228"/>
                  </a:cubicBezTo>
                  <a:cubicBezTo>
                    <a:pt x="680" y="133"/>
                    <a:pt x="620" y="62"/>
                    <a:pt x="537" y="50"/>
                  </a:cubicBezTo>
                  <a:lnTo>
                    <a:pt x="191" y="2"/>
                  </a:lnTo>
                  <a:cubicBezTo>
                    <a:pt x="184" y="1"/>
                    <a:pt x="178" y="1"/>
                    <a:pt x="1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7" name="Google Shape;10961;p112">
              <a:extLst>
                <a:ext uri="{FF2B5EF4-FFF2-40B4-BE49-F238E27FC236}">
                  <a16:creationId xmlns="" xmlns:a16="http://schemas.microsoft.com/office/drawing/2014/main" id="{F5C019AE-E087-48E4-A660-F34D0164EB90}"/>
                </a:ext>
              </a:extLst>
            </p:cNvPr>
            <p:cNvSpPr/>
            <p:nvPr/>
          </p:nvSpPr>
          <p:spPr>
            <a:xfrm>
              <a:off x="7616483" y="2922736"/>
              <a:ext cx="264813" cy="353105"/>
            </a:xfrm>
            <a:custGeom>
              <a:avLst/>
              <a:gdLst/>
              <a:ahLst/>
              <a:cxnLst/>
              <a:rect l="l" t="t" r="r" b="b"/>
              <a:pathLst>
                <a:path w="8359" h="11146" extrusionOk="0">
                  <a:moveTo>
                    <a:pt x="4168" y="370"/>
                  </a:moveTo>
                  <a:cubicBezTo>
                    <a:pt x="5715" y="370"/>
                    <a:pt x="6965" y="1620"/>
                    <a:pt x="6965" y="3168"/>
                  </a:cubicBezTo>
                  <a:cubicBezTo>
                    <a:pt x="6965" y="3370"/>
                    <a:pt x="6954" y="3561"/>
                    <a:pt x="6906" y="3751"/>
                  </a:cubicBezTo>
                  <a:cubicBezTo>
                    <a:pt x="6846" y="3728"/>
                    <a:pt x="6775" y="3704"/>
                    <a:pt x="6692" y="3704"/>
                  </a:cubicBezTo>
                  <a:lnTo>
                    <a:pt x="6596" y="3704"/>
                  </a:lnTo>
                  <a:lnTo>
                    <a:pt x="6596" y="3323"/>
                  </a:lnTo>
                  <a:lnTo>
                    <a:pt x="6608" y="3323"/>
                  </a:lnTo>
                  <a:cubicBezTo>
                    <a:pt x="6692" y="3323"/>
                    <a:pt x="6763" y="3251"/>
                    <a:pt x="6763" y="3156"/>
                  </a:cubicBezTo>
                  <a:cubicBezTo>
                    <a:pt x="6763" y="3073"/>
                    <a:pt x="6692" y="2989"/>
                    <a:pt x="6608" y="2989"/>
                  </a:cubicBezTo>
                  <a:cubicBezTo>
                    <a:pt x="5239" y="2989"/>
                    <a:pt x="4251" y="2549"/>
                    <a:pt x="3667" y="2180"/>
                  </a:cubicBezTo>
                  <a:cubicBezTo>
                    <a:pt x="3036" y="1775"/>
                    <a:pt x="2715" y="1358"/>
                    <a:pt x="2703" y="1358"/>
                  </a:cubicBezTo>
                  <a:cubicBezTo>
                    <a:pt x="2667" y="1315"/>
                    <a:pt x="2617" y="1289"/>
                    <a:pt x="2568" y="1289"/>
                  </a:cubicBezTo>
                  <a:cubicBezTo>
                    <a:pt x="2536" y="1289"/>
                    <a:pt x="2505" y="1299"/>
                    <a:pt x="2477" y="1323"/>
                  </a:cubicBezTo>
                  <a:cubicBezTo>
                    <a:pt x="2405" y="1382"/>
                    <a:pt x="2393" y="1489"/>
                    <a:pt x="2453" y="1549"/>
                  </a:cubicBezTo>
                  <a:cubicBezTo>
                    <a:pt x="2465" y="1561"/>
                    <a:pt x="2798" y="2001"/>
                    <a:pt x="3477" y="2430"/>
                  </a:cubicBezTo>
                  <a:cubicBezTo>
                    <a:pt x="4060" y="2799"/>
                    <a:pt x="5001" y="3216"/>
                    <a:pt x="6263" y="3287"/>
                  </a:cubicBezTo>
                  <a:lnTo>
                    <a:pt x="6263" y="3847"/>
                  </a:lnTo>
                  <a:cubicBezTo>
                    <a:pt x="6263" y="3906"/>
                    <a:pt x="6299" y="3942"/>
                    <a:pt x="6334" y="3978"/>
                  </a:cubicBezTo>
                  <a:cubicBezTo>
                    <a:pt x="6382" y="4001"/>
                    <a:pt x="6382" y="4001"/>
                    <a:pt x="6549" y="4001"/>
                  </a:cubicBezTo>
                  <a:lnTo>
                    <a:pt x="6680" y="4001"/>
                  </a:lnTo>
                  <a:cubicBezTo>
                    <a:pt x="6835" y="4001"/>
                    <a:pt x="6954" y="4121"/>
                    <a:pt x="6954" y="4275"/>
                  </a:cubicBezTo>
                  <a:cubicBezTo>
                    <a:pt x="6954" y="4418"/>
                    <a:pt x="6835" y="4537"/>
                    <a:pt x="6680" y="4537"/>
                  </a:cubicBezTo>
                  <a:lnTo>
                    <a:pt x="6573" y="4537"/>
                  </a:lnTo>
                  <a:lnTo>
                    <a:pt x="6573" y="4525"/>
                  </a:lnTo>
                  <a:cubicBezTo>
                    <a:pt x="6573" y="4430"/>
                    <a:pt x="6501" y="4359"/>
                    <a:pt x="6418" y="4359"/>
                  </a:cubicBezTo>
                  <a:cubicBezTo>
                    <a:pt x="6323" y="4359"/>
                    <a:pt x="6251" y="4430"/>
                    <a:pt x="6251" y="4525"/>
                  </a:cubicBezTo>
                  <a:cubicBezTo>
                    <a:pt x="6263" y="5692"/>
                    <a:pt x="5322" y="6645"/>
                    <a:pt x="4168" y="6645"/>
                  </a:cubicBezTo>
                  <a:cubicBezTo>
                    <a:pt x="3001" y="6645"/>
                    <a:pt x="2072" y="5704"/>
                    <a:pt x="2072" y="4537"/>
                  </a:cubicBezTo>
                  <a:cubicBezTo>
                    <a:pt x="2072" y="4454"/>
                    <a:pt x="1989" y="4382"/>
                    <a:pt x="1905" y="4382"/>
                  </a:cubicBezTo>
                  <a:cubicBezTo>
                    <a:pt x="1810" y="4382"/>
                    <a:pt x="1739" y="4454"/>
                    <a:pt x="1739" y="4537"/>
                  </a:cubicBezTo>
                  <a:lnTo>
                    <a:pt x="1739" y="4561"/>
                  </a:lnTo>
                  <a:lnTo>
                    <a:pt x="1631" y="4561"/>
                  </a:lnTo>
                  <a:cubicBezTo>
                    <a:pt x="1489" y="4561"/>
                    <a:pt x="1370" y="4442"/>
                    <a:pt x="1370" y="4287"/>
                  </a:cubicBezTo>
                  <a:cubicBezTo>
                    <a:pt x="1370" y="4144"/>
                    <a:pt x="1489" y="4025"/>
                    <a:pt x="1631" y="4025"/>
                  </a:cubicBezTo>
                  <a:lnTo>
                    <a:pt x="1774" y="4025"/>
                  </a:lnTo>
                  <a:cubicBezTo>
                    <a:pt x="1953" y="4025"/>
                    <a:pt x="1953" y="4025"/>
                    <a:pt x="1977" y="4001"/>
                  </a:cubicBezTo>
                  <a:cubicBezTo>
                    <a:pt x="2036" y="3978"/>
                    <a:pt x="2072" y="3918"/>
                    <a:pt x="2072" y="3859"/>
                  </a:cubicBezTo>
                  <a:lnTo>
                    <a:pt x="2072" y="3680"/>
                  </a:lnTo>
                  <a:cubicBezTo>
                    <a:pt x="2072" y="3156"/>
                    <a:pt x="2227" y="2716"/>
                    <a:pt x="2548" y="2335"/>
                  </a:cubicBezTo>
                  <a:cubicBezTo>
                    <a:pt x="2608" y="2263"/>
                    <a:pt x="2584" y="2156"/>
                    <a:pt x="2524" y="2120"/>
                  </a:cubicBezTo>
                  <a:cubicBezTo>
                    <a:pt x="2492" y="2093"/>
                    <a:pt x="2453" y="2081"/>
                    <a:pt x="2416" y="2081"/>
                  </a:cubicBezTo>
                  <a:cubicBezTo>
                    <a:pt x="2371" y="2081"/>
                    <a:pt x="2330" y="2099"/>
                    <a:pt x="2310" y="2132"/>
                  </a:cubicBezTo>
                  <a:cubicBezTo>
                    <a:pt x="1929" y="2561"/>
                    <a:pt x="1739" y="3085"/>
                    <a:pt x="1739" y="3692"/>
                  </a:cubicBezTo>
                  <a:lnTo>
                    <a:pt x="1739" y="3704"/>
                  </a:lnTo>
                  <a:lnTo>
                    <a:pt x="1631" y="3704"/>
                  </a:lnTo>
                  <a:cubicBezTo>
                    <a:pt x="1560" y="3704"/>
                    <a:pt x="1489" y="3728"/>
                    <a:pt x="1429" y="3751"/>
                  </a:cubicBezTo>
                  <a:cubicBezTo>
                    <a:pt x="1381" y="3561"/>
                    <a:pt x="1370" y="3370"/>
                    <a:pt x="1370" y="3168"/>
                  </a:cubicBezTo>
                  <a:cubicBezTo>
                    <a:pt x="1370" y="1620"/>
                    <a:pt x="2620" y="370"/>
                    <a:pt x="4168" y="370"/>
                  </a:cubicBezTo>
                  <a:close/>
                  <a:moveTo>
                    <a:pt x="2132" y="5823"/>
                  </a:moveTo>
                  <a:lnTo>
                    <a:pt x="2132" y="5823"/>
                  </a:lnTo>
                  <a:cubicBezTo>
                    <a:pt x="2334" y="6157"/>
                    <a:pt x="2632" y="6442"/>
                    <a:pt x="2977" y="6645"/>
                  </a:cubicBezTo>
                  <a:lnTo>
                    <a:pt x="2977" y="6799"/>
                  </a:lnTo>
                  <a:lnTo>
                    <a:pt x="2370" y="6799"/>
                  </a:lnTo>
                  <a:cubicBezTo>
                    <a:pt x="2346" y="6680"/>
                    <a:pt x="2322" y="6561"/>
                    <a:pt x="2286" y="6442"/>
                  </a:cubicBezTo>
                  <a:lnTo>
                    <a:pt x="2132" y="5823"/>
                  </a:lnTo>
                  <a:close/>
                  <a:moveTo>
                    <a:pt x="6239" y="5823"/>
                  </a:moveTo>
                  <a:lnTo>
                    <a:pt x="6061" y="6442"/>
                  </a:lnTo>
                  <a:cubicBezTo>
                    <a:pt x="6025" y="6561"/>
                    <a:pt x="6001" y="6680"/>
                    <a:pt x="5977" y="6799"/>
                  </a:cubicBezTo>
                  <a:lnTo>
                    <a:pt x="5382" y="6799"/>
                  </a:lnTo>
                  <a:lnTo>
                    <a:pt x="5382" y="6645"/>
                  </a:lnTo>
                  <a:cubicBezTo>
                    <a:pt x="5727" y="6442"/>
                    <a:pt x="6025" y="6157"/>
                    <a:pt x="6239" y="5823"/>
                  </a:cubicBezTo>
                  <a:close/>
                  <a:moveTo>
                    <a:pt x="2965" y="7133"/>
                  </a:moveTo>
                  <a:lnTo>
                    <a:pt x="2965" y="7502"/>
                  </a:lnTo>
                  <a:lnTo>
                    <a:pt x="2405" y="7502"/>
                  </a:lnTo>
                  <a:lnTo>
                    <a:pt x="2405" y="7478"/>
                  </a:lnTo>
                  <a:cubicBezTo>
                    <a:pt x="2405" y="7359"/>
                    <a:pt x="2405" y="7252"/>
                    <a:pt x="2393" y="7133"/>
                  </a:cubicBezTo>
                  <a:close/>
                  <a:moveTo>
                    <a:pt x="5930" y="7133"/>
                  </a:moveTo>
                  <a:cubicBezTo>
                    <a:pt x="5918" y="7252"/>
                    <a:pt x="5918" y="7359"/>
                    <a:pt x="5918" y="7478"/>
                  </a:cubicBezTo>
                  <a:lnTo>
                    <a:pt x="5918" y="7502"/>
                  </a:lnTo>
                  <a:lnTo>
                    <a:pt x="5370" y="7502"/>
                  </a:lnTo>
                  <a:lnTo>
                    <a:pt x="5370" y="7133"/>
                  </a:lnTo>
                  <a:close/>
                  <a:moveTo>
                    <a:pt x="4168" y="1"/>
                  </a:moveTo>
                  <a:cubicBezTo>
                    <a:pt x="2441" y="1"/>
                    <a:pt x="1036" y="1406"/>
                    <a:pt x="1036" y="3132"/>
                  </a:cubicBezTo>
                  <a:cubicBezTo>
                    <a:pt x="1036" y="3394"/>
                    <a:pt x="1072" y="3668"/>
                    <a:pt x="1143" y="3930"/>
                  </a:cubicBezTo>
                  <a:cubicBezTo>
                    <a:pt x="1084" y="4025"/>
                    <a:pt x="1036" y="4144"/>
                    <a:pt x="1036" y="4275"/>
                  </a:cubicBezTo>
                  <a:cubicBezTo>
                    <a:pt x="1036" y="4561"/>
                    <a:pt x="1250" y="4799"/>
                    <a:pt x="1512" y="4859"/>
                  </a:cubicBezTo>
                  <a:lnTo>
                    <a:pt x="1965" y="6538"/>
                  </a:lnTo>
                  <a:cubicBezTo>
                    <a:pt x="2048" y="6847"/>
                    <a:pt x="2084" y="7157"/>
                    <a:pt x="2084" y="7478"/>
                  </a:cubicBezTo>
                  <a:cubicBezTo>
                    <a:pt x="2084" y="7597"/>
                    <a:pt x="2084" y="7728"/>
                    <a:pt x="2072" y="7847"/>
                  </a:cubicBezTo>
                  <a:lnTo>
                    <a:pt x="2048" y="8050"/>
                  </a:lnTo>
                  <a:lnTo>
                    <a:pt x="798" y="8490"/>
                  </a:lnTo>
                  <a:cubicBezTo>
                    <a:pt x="322" y="8645"/>
                    <a:pt x="0" y="9109"/>
                    <a:pt x="0" y="9633"/>
                  </a:cubicBezTo>
                  <a:lnTo>
                    <a:pt x="0" y="10990"/>
                  </a:lnTo>
                  <a:cubicBezTo>
                    <a:pt x="0" y="11074"/>
                    <a:pt x="72" y="11145"/>
                    <a:pt x="167" y="11145"/>
                  </a:cubicBezTo>
                  <a:cubicBezTo>
                    <a:pt x="250" y="11145"/>
                    <a:pt x="322" y="11074"/>
                    <a:pt x="322" y="10990"/>
                  </a:cubicBezTo>
                  <a:lnTo>
                    <a:pt x="322" y="9633"/>
                  </a:lnTo>
                  <a:cubicBezTo>
                    <a:pt x="322" y="9264"/>
                    <a:pt x="560" y="8919"/>
                    <a:pt x="917" y="8800"/>
                  </a:cubicBezTo>
                  <a:lnTo>
                    <a:pt x="2024" y="8407"/>
                  </a:lnTo>
                  <a:lnTo>
                    <a:pt x="1751" y="10967"/>
                  </a:lnTo>
                  <a:cubicBezTo>
                    <a:pt x="1739" y="11062"/>
                    <a:pt x="1810" y="11133"/>
                    <a:pt x="1905" y="11145"/>
                  </a:cubicBezTo>
                  <a:lnTo>
                    <a:pt x="1917" y="11145"/>
                  </a:lnTo>
                  <a:cubicBezTo>
                    <a:pt x="2012" y="11145"/>
                    <a:pt x="2072" y="11086"/>
                    <a:pt x="2084" y="11002"/>
                  </a:cubicBezTo>
                  <a:lnTo>
                    <a:pt x="2405" y="7895"/>
                  </a:lnTo>
                  <a:lnTo>
                    <a:pt x="2405" y="7847"/>
                  </a:lnTo>
                  <a:lnTo>
                    <a:pt x="2977" y="7847"/>
                  </a:lnTo>
                  <a:lnTo>
                    <a:pt x="2977" y="10990"/>
                  </a:lnTo>
                  <a:cubicBezTo>
                    <a:pt x="2977" y="11074"/>
                    <a:pt x="3048" y="11145"/>
                    <a:pt x="3144" y="11145"/>
                  </a:cubicBezTo>
                  <a:cubicBezTo>
                    <a:pt x="3227" y="11145"/>
                    <a:pt x="3298" y="11074"/>
                    <a:pt x="3298" y="10990"/>
                  </a:cubicBezTo>
                  <a:lnTo>
                    <a:pt x="3298" y="9514"/>
                  </a:lnTo>
                  <a:cubicBezTo>
                    <a:pt x="3572" y="9681"/>
                    <a:pt x="3870" y="9752"/>
                    <a:pt x="4179" y="9752"/>
                  </a:cubicBezTo>
                  <a:cubicBezTo>
                    <a:pt x="4489" y="9752"/>
                    <a:pt x="4787" y="9657"/>
                    <a:pt x="5060" y="9514"/>
                  </a:cubicBezTo>
                  <a:lnTo>
                    <a:pt x="5060" y="10990"/>
                  </a:lnTo>
                  <a:cubicBezTo>
                    <a:pt x="5060" y="11074"/>
                    <a:pt x="5132" y="11145"/>
                    <a:pt x="5227" y="11145"/>
                  </a:cubicBezTo>
                  <a:cubicBezTo>
                    <a:pt x="5311" y="11145"/>
                    <a:pt x="5382" y="11074"/>
                    <a:pt x="5382" y="10990"/>
                  </a:cubicBezTo>
                  <a:lnTo>
                    <a:pt x="5382" y="8728"/>
                  </a:lnTo>
                  <a:cubicBezTo>
                    <a:pt x="5382" y="8633"/>
                    <a:pt x="5311" y="8562"/>
                    <a:pt x="5227" y="8562"/>
                  </a:cubicBezTo>
                  <a:cubicBezTo>
                    <a:pt x="5132" y="8562"/>
                    <a:pt x="5060" y="8633"/>
                    <a:pt x="5060" y="8728"/>
                  </a:cubicBezTo>
                  <a:lnTo>
                    <a:pt x="5060" y="9109"/>
                  </a:lnTo>
                  <a:cubicBezTo>
                    <a:pt x="4810" y="9324"/>
                    <a:pt x="4489" y="9419"/>
                    <a:pt x="4179" y="9419"/>
                  </a:cubicBezTo>
                  <a:cubicBezTo>
                    <a:pt x="3846" y="9419"/>
                    <a:pt x="3548" y="9324"/>
                    <a:pt x="3298" y="9109"/>
                  </a:cubicBezTo>
                  <a:lnTo>
                    <a:pt x="3298" y="6799"/>
                  </a:lnTo>
                  <a:cubicBezTo>
                    <a:pt x="3572" y="6907"/>
                    <a:pt x="3870" y="6966"/>
                    <a:pt x="4179" y="6966"/>
                  </a:cubicBezTo>
                  <a:cubicBezTo>
                    <a:pt x="4489" y="6966"/>
                    <a:pt x="4787" y="6907"/>
                    <a:pt x="5060" y="6799"/>
                  </a:cubicBezTo>
                  <a:lnTo>
                    <a:pt x="5060" y="8026"/>
                  </a:lnTo>
                  <a:cubicBezTo>
                    <a:pt x="5060" y="8109"/>
                    <a:pt x="5132" y="8192"/>
                    <a:pt x="5227" y="8192"/>
                  </a:cubicBezTo>
                  <a:cubicBezTo>
                    <a:pt x="5311" y="8192"/>
                    <a:pt x="5382" y="8109"/>
                    <a:pt x="5382" y="8026"/>
                  </a:cubicBezTo>
                  <a:lnTo>
                    <a:pt x="5382" y="7847"/>
                  </a:lnTo>
                  <a:lnTo>
                    <a:pt x="5953" y="7847"/>
                  </a:lnTo>
                  <a:lnTo>
                    <a:pt x="5953" y="7895"/>
                  </a:lnTo>
                  <a:lnTo>
                    <a:pt x="6275" y="11002"/>
                  </a:lnTo>
                  <a:cubicBezTo>
                    <a:pt x="6287" y="11086"/>
                    <a:pt x="6346" y="11145"/>
                    <a:pt x="6442" y="11145"/>
                  </a:cubicBezTo>
                  <a:lnTo>
                    <a:pt x="6454" y="11145"/>
                  </a:lnTo>
                  <a:cubicBezTo>
                    <a:pt x="6549" y="11133"/>
                    <a:pt x="6608" y="11062"/>
                    <a:pt x="6608" y="10967"/>
                  </a:cubicBezTo>
                  <a:lnTo>
                    <a:pt x="6334" y="8407"/>
                  </a:lnTo>
                  <a:lnTo>
                    <a:pt x="7442" y="8800"/>
                  </a:lnTo>
                  <a:cubicBezTo>
                    <a:pt x="7799" y="8919"/>
                    <a:pt x="8037" y="9264"/>
                    <a:pt x="8037" y="9633"/>
                  </a:cubicBezTo>
                  <a:lnTo>
                    <a:pt x="8037" y="10990"/>
                  </a:lnTo>
                  <a:cubicBezTo>
                    <a:pt x="8037" y="11074"/>
                    <a:pt x="8108" y="11145"/>
                    <a:pt x="8192" y="11145"/>
                  </a:cubicBezTo>
                  <a:cubicBezTo>
                    <a:pt x="8287" y="11145"/>
                    <a:pt x="8359" y="11074"/>
                    <a:pt x="8359" y="10990"/>
                  </a:cubicBezTo>
                  <a:lnTo>
                    <a:pt x="8359" y="9633"/>
                  </a:lnTo>
                  <a:cubicBezTo>
                    <a:pt x="8335" y="9121"/>
                    <a:pt x="8001" y="8669"/>
                    <a:pt x="7525" y="8490"/>
                  </a:cubicBezTo>
                  <a:lnTo>
                    <a:pt x="6275" y="8050"/>
                  </a:lnTo>
                  <a:lnTo>
                    <a:pt x="6263" y="7847"/>
                  </a:lnTo>
                  <a:cubicBezTo>
                    <a:pt x="6251" y="7728"/>
                    <a:pt x="6251" y="7597"/>
                    <a:pt x="6251" y="7478"/>
                  </a:cubicBezTo>
                  <a:cubicBezTo>
                    <a:pt x="6251" y="7157"/>
                    <a:pt x="6299" y="6847"/>
                    <a:pt x="6370" y="6538"/>
                  </a:cubicBezTo>
                  <a:lnTo>
                    <a:pt x="6811" y="4859"/>
                  </a:lnTo>
                  <a:cubicBezTo>
                    <a:pt x="7085" y="4799"/>
                    <a:pt x="7287" y="4561"/>
                    <a:pt x="7287" y="4275"/>
                  </a:cubicBezTo>
                  <a:cubicBezTo>
                    <a:pt x="7287" y="4156"/>
                    <a:pt x="7251" y="4037"/>
                    <a:pt x="7192" y="3930"/>
                  </a:cubicBezTo>
                  <a:cubicBezTo>
                    <a:pt x="7263" y="3680"/>
                    <a:pt x="7287" y="3406"/>
                    <a:pt x="7287" y="3132"/>
                  </a:cubicBezTo>
                  <a:cubicBezTo>
                    <a:pt x="7287" y="1406"/>
                    <a:pt x="5894" y="1"/>
                    <a:pt x="4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8" name="Google Shape;10962;p112">
              <a:extLst>
                <a:ext uri="{FF2B5EF4-FFF2-40B4-BE49-F238E27FC236}">
                  <a16:creationId xmlns="" xmlns:a16="http://schemas.microsoft.com/office/drawing/2014/main" id="{7CA16B02-2841-44EC-8788-CAB9CC78B035}"/>
                </a:ext>
              </a:extLst>
            </p:cNvPr>
            <p:cNvSpPr/>
            <p:nvPr/>
          </p:nvSpPr>
          <p:spPr>
            <a:xfrm>
              <a:off x="7711219" y="3046324"/>
              <a:ext cx="60350" cy="32472"/>
            </a:xfrm>
            <a:custGeom>
              <a:avLst/>
              <a:gdLst/>
              <a:ahLst/>
              <a:cxnLst/>
              <a:rect l="l" t="t" r="r" b="b"/>
              <a:pathLst>
                <a:path w="1905" h="1025" extrusionOk="0">
                  <a:moveTo>
                    <a:pt x="1536" y="322"/>
                  </a:moveTo>
                  <a:cubicBezTo>
                    <a:pt x="1453" y="536"/>
                    <a:pt x="1238" y="703"/>
                    <a:pt x="953" y="703"/>
                  </a:cubicBezTo>
                  <a:cubicBezTo>
                    <a:pt x="667" y="703"/>
                    <a:pt x="441" y="548"/>
                    <a:pt x="357" y="322"/>
                  </a:cubicBezTo>
                  <a:close/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643"/>
                    <a:pt x="429" y="1024"/>
                    <a:pt x="953" y="1024"/>
                  </a:cubicBezTo>
                  <a:cubicBezTo>
                    <a:pt x="1476" y="1024"/>
                    <a:pt x="1905" y="643"/>
                    <a:pt x="1905" y="167"/>
                  </a:cubicBezTo>
                  <a:cubicBezTo>
                    <a:pt x="1905" y="72"/>
                    <a:pt x="1834" y="0"/>
                    <a:pt x="17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9" name="Google Shape;10925;p112">
            <a:extLst>
              <a:ext uri="{FF2B5EF4-FFF2-40B4-BE49-F238E27FC236}">
                <a16:creationId xmlns="" xmlns:a16="http://schemas.microsoft.com/office/drawing/2014/main" id="{57E938D8-8D73-42A5-AFB6-EAB6B0E73A3F}"/>
              </a:ext>
            </a:extLst>
          </p:cNvPr>
          <p:cNvGrpSpPr/>
          <p:nvPr/>
        </p:nvGrpSpPr>
        <p:grpSpPr>
          <a:xfrm>
            <a:off x="6676148" y="6241232"/>
            <a:ext cx="528392" cy="604321"/>
            <a:chOff x="7162775" y="2881113"/>
            <a:chExt cx="259523" cy="346294"/>
          </a:xfrm>
          <a:solidFill>
            <a:schemeClr val="tx1"/>
          </a:solidFill>
        </p:grpSpPr>
        <p:sp>
          <p:nvSpPr>
            <p:cNvPr id="70" name="Google Shape;10926;p112">
              <a:extLst>
                <a:ext uri="{FF2B5EF4-FFF2-40B4-BE49-F238E27FC236}">
                  <a16:creationId xmlns="" xmlns:a16="http://schemas.microsoft.com/office/drawing/2014/main" id="{0E01A177-10BE-4561-9029-B3DF5AD83C77}"/>
                </a:ext>
              </a:extLst>
            </p:cNvPr>
            <p:cNvSpPr/>
            <p:nvPr/>
          </p:nvSpPr>
          <p:spPr>
            <a:xfrm>
              <a:off x="7162775" y="2881113"/>
              <a:ext cx="259523" cy="346294"/>
            </a:xfrm>
            <a:custGeom>
              <a:avLst/>
              <a:gdLst/>
              <a:ahLst/>
              <a:cxnLst/>
              <a:rect l="l" t="t" r="r" b="b"/>
              <a:pathLst>
                <a:path w="8192" h="10931" extrusionOk="0">
                  <a:moveTo>
                    <a:pt x="4084" y="1536"/>
                  </a:moveTo>
                  <a:cubicBezTo>
                    <a:pt x="4382" y="1536"/>
                    <a:pt x="4703" y="1810"/>
                    <a:pt x="4989" y="2239"/>
                  </a:cubicBezTo>
                  <a:lnTo>
                    <a:pt x="3155" y="2239"/>
                  </a:lnTo>
                  <a:cubicBezTo>
                    <a:pt x="3453" y="1810"/>
                    <a:pt x="3787" y="1536"/>
                    <a:pt x="4084" y="1536"/>
                  </a:cubicBezTo>
                  <a:close/>
                  <a:moveTo>
                    <a:pt x="5191" y="2560"/>
                  </a:moveTo>
                  <a:cubicBezTo>
                    <a:pt x="5596" y="3310"/>
                    <a:pt x="5906" y="4334"/>
                    <a:pt x="5965" y="5322"/>
                  </a:cubicBezTo>
                  <a:cubicBezTo>
                    <a:pt x="5621" y="6068"/>
                    <a:pt x="4891" y="6515"/>
                    <a:pt x="4082" y="6515"/>
                  </a:cubicBezTo>
                  <a:cubicBezTo>
                    <a:pt x="4051" y="6515"/>
                    <a:pt x="4020" y="6514"/>
                    <a:pt x="3989" y="6513"/>
                  </a:cubicBezTo>
                  <a:cubicBezTo>
                    <a:pt x="3608" y="6489"/>
                    <a:pt x="3227" y="6358"/>
                    <a:pt x="2905" y="6120"/>
                  </a:cubicBezTo>
                  <a:cubicBezTo>
                    <a:pt x="2596" y="5894"/>
                    <a:pt x="2358" y="5596"/>
                    <a:pt x="2203" y="5239"/>
                  </a:cubicBezTo>
                  <a:cubicBezTo>
                    <a:pt x="2274" y="4286"/>
                    <a:pt x="2572" y="3274"/>
                    <a:pt x="2977" y="2560"/>
                  </a:cubicBezTo>
                  <a:close/>
                  <a:moveTo>
                    <a:pt x="2167" y="5870"/>
                  </a:moveTo>
                  <a:cubicBezTo>
                    <a:pt x="2322" y="6060"/>
                    <a:pt x="2501" y="6239"/>
                    <a:pt x="2691" y="6394"/>
                  </a:cubicBezTo>
                  <a:cubicBezTo>
                    <a:pt x="3060" y="6656"/>
                    <a:pt x="3501" y="6799"/>
                    <a:pt x="3953" y="6834"/>
                  </a:cubicBezTo>
                  <a:lnTo>
                    <a:pt x="4072" y="6834"/>
                  </a:lnTo>
                  <a:cubicBezTo>
                    <a:pt x="4525" y="6834"/>
                    <a:pt x="4965" y="6715"/>
                    <a:pt x="5346" y="6465"/>
                  </a:cubicBezTo>
                  <a:cubicBezTo>
                    <a:pt x="5584" y="6310"/>
                    <a:pt x="5787" y="6120"/>
                    <a:pt x="5953" y="5906"/>
                  </a:cubicBezTo>
                  <a:lnTo>
                    <a:pt x="5953" y="5906"/>
                  </a:lnTo>
                  <a:cubicBezTo>
                    <a:pt x="5918" y="6287"/>
                    <a:pt x="5739" y="6620"/>
                    <a:pt x="5430" y="6894"/>
                  </a:cubicBezTo>
                  <a:cubicBezTo>
                    <a:pt x="5358" y="6953"/>
                    <a:pt x="5358" y="7061"/>
                    <a:pt x="5418" y="7120"/>
                  </a:cubicBezTo>
                  <a:cubicBezTo>
                    <a:pt x="5441" y="7156"/>
                    <a:pt x="5489" y="7180"/>
                    <a:pt x="5537" y="7180"/>
                  </a:cubicBezTo>
                  <a:cubicBezTo>
                    <a:pt x="5561" y="7180"/>
                    <a:pt x="5608" y="7156"/>
                    <a:pt x="5644" y="7132"/>
                  </a:cubicBezTo>
                  <a:cubicBezTo>
                    <a:pt x="5763" y="7025"/>
                    <a:pt x="5858" y="6906"/>
                    <a:pt x="5953" y="6787"/>
                  </a:cubicBezTo>
                  <a:lnTo>
                    <a:pt x="5953" y="6787"/>
                  </a:lnTo>
                  <a:cubicBezTo>
                    <a:pt x="5894" y="7775"/>
                    <a:pt x="5072" y="8561"/>
                    <a:pt x="4060" y="8561"/>
                  </a:cubicBezTo>
                  <a:cubicBezTo>
                    <a:pt x="3084" y="8561"/>
                    <a:pt x="2263" y="7787"/>
                    <a:pt x="2191" y="6787"/>
                  </a:cubicBezTo>
                  <a:lnTo>
                    <a:pt x="2191" y="6787"/>
                  </a:lnTo>
                  <a:cubicBezTo>
                    <a:pt x="2572" y="7323"/>
                    <a:pt x="3275" y="7680"/>
                    <a:pt x="4084" y="7680"/>
                  </a:cubicBezTo>
                  <a:cubicBezTo>
                    <a:pt x="4394" y="7680"/>
                    <a:pt x="4703" y="7620"/>
                    <a:pt x="4989" y="7525"/>
                  </a:cubicBezTo>
                  <a:cubicBezTo>
                    <a:pt x="5072" y="7489"/>
                    <a:pt x="5108" y="7406"/>
                    <a:pt x="5072" y="7311"/>
                  </a:cubicBezTo>
                  <a:cubicBezTo>
                    <a:pt x="5055" y="7249"/>
                    <a:pt x="4998" y="7213"/>
                    <a:pt x="4936" y="7213"/>
                  </a:cubicBezTo>
                  <a:cubicBezTo>
                    <a:pt x="4914" y="7213"/>
                    <a:pt x="4892" y="7218"/>
                    <a:pt x="4870" y="7227"/>
                  </a:cubicBezTo>
                  <a:cubicBezTo>
                    <a:pt x="4608" y="7311"/>
                    <a:pt x="4346" y="7370"/>
                    <a:pt x="4060" y="7370"/>
                  </a:cubicBezTo>
                  <a:cubicBezTo>
                    <a:pt x="3036" y="7370"/>
                    <a:pt x="2203" y="6703"/>
                    <a:pt x="2167" y="5870"/>
                  </a:cubicBezTo>
                  <a:close/>
                  <a:moveTo>
                    <a:pt x="6787" y="7680"/>
                  </a:moveTo>
                  <a:cubicBezTo>
                    <a:pt x="6823" y="7739"/>
                    <a:pt x="6823" y="7823"/>
                    <a:pt x="6823" y="7894"/>
                  </a:cubicBezTo>
                  <a:cubicBezTo>
                    <a:pt x="6835" y="9013"/>
                    <a:pt x="5596" y="9930"/>
                    <a:pt x="4084" y="9930"/>
                  </a:cubicBezTo>
                  <a:cubicBezTo>
                    <a:pt x="3846" y="9930"/>
                    <a:pt x="3608" y="9906"/>
                    <a:pt x="3382" y="9870"/>
                  </a:cubicBezTo>
                  <a:cubicBezTo>
                    <a:pt x="4406" y="9811"/>
                    <a:pt x="5311" y="9442"/>
                    <a:pt x="5989" y="8799"/>
                  </a:cubicBezTo>
                  <a:cubicBezTo>
                    <a:pt x="6311" y="8489"/>
                    <a:pt x="6584" y="8096"/>
                    <a:pt x="6787" y="7680"/>
                  </a:cubicBezTo>
                  <a:close/>
                  <a:moveTo>
                    <a:pt x="4096" y="0"/>
                  </a:moveTo>
                  <a:cubicBezTo>
                    <a:pt x="2465" y="0"/>
                    <a:pt x="1120" y="1274"/>
                    <a:pt x="1024" y="2893"/>
                  </a:cubicBezTo>
                  <a:lnTo>
                    <a:pt x="881" y="5465"/>
                  </a:lnTo>
                  <a:cubicBezTo>
                    <a:pt x="834" y="6096"/>
                    <a:pt x="989" y="6703"/>
                    <a:pt x="1286" y="7239"/>
                  </a:cubicBezTo>
                  <a:cubicBezTo>
                    <a:pt x="1108" y="7418"/>
                    <a:pt x="1024" y="7620"/>
                    <a:pt x="1024" y="7870"/>
                  </a:cubicBezTo>
                  <a:lnTo>
                    <a:pt x="1024" y="7906"/>
                  </a:lnTo>
                  <a:lnTo>
                    <a:pt x="786" y="7989"/>
                  </a:lnTo>
                  <a:cubicBezTo>
                    <a:pt x="310" y="8156"/>
                    <a:pt x="0" y="8608"/>
                    <a:pt x="0" y="9108"/>
                  </a:cubicBezTo>
                  <a:lnTo>
                    <a:pt x="0" y="10763"/>
                  </a:lnTo>
                  <a:cubicBezTo>
                    <a:pt x="0" y="10859"/>
                    <a:pt x="72" y="10930"/>
                    <a:pt x="155" y="10930"/>
                  </a:cubicBezTo>
                  <a:cubicBezTo>
                    <a:pt x="238" y="10930"/>
                    <a:pt x="310" y="10859"/>
                    <a:pt x="310" y="10763"/>
                  </a:cubicBezTo>
                  <a:lnTo>
                    <a:pt x="310" y="9097"/>
                  </a:lnTo>
                  <a:cubicBezTo>
                    <a:pt x="310" y="8727"/>
                    <a:pt x="548" y="8394"/>
                    <a:pt x="893" y="8275"/>
                  </a:cubicBezTo>
                  <a:lnTo>
                    <a:pt x="1060" y="8215"/>
                  </a:lnTo>
                  <a:cubicBezTo>
                    <a:pt x="1108" y="8406"/>
                    <a:pt x="1167" y="8608"/>
                    <a:pt x="1262" y="8787"/>
                  </a:cubicBezTo>
                  <a:cubicBezTo>
                    <a:pt x="1298" y="8847"/>
                    <a:pt x="1358" y="8870"/>
                    <a:pt x="1405" y="8870"/>
                  </a:cubicBezTo>
                  <a:cubicBezTo>
                    <a:pt x="1429" y="8870"/>
                    <a:pt x="1465" y="8858"/>
                    <a:pt x="1489" y="8847"/>
                  </a:cubicBezTo>
                  <a:cubicBezTo>
                    <a:pt x="1548" y="8799"/>
                    <a:pt x="1560" y="8704"/>
                    <a:pt x="1536" y="8632"/>
                  </a:cubicBezTo>
                  <a:cubicBezTo>
                    <a:pt x="1405" y="8394"/>
                    <a:pt x="1346" y="8132"/>
                    <a:pt x="1346" y="7870"/>
                  </a:cubicBezTo>
                  <a:cubicBezTo>
                    <a:pt x="1346" y="7739"/>
                    <a:pt x="1381" y="7620"/>
                    <a:pt x="1465" y="7513"/>
                  </a:cubicBezTo>
                  <a:cubicBezTo>
                    <a:pt x="1548" y="7632"/>
                    <a:pt x="1643" y="7751"/>
                    <a:pt x="1739" y="7858"/>
                  </a:cubicBezTo>
                  <a:cubicBezTo>
                    <a:pt x="2360" y="8503"/>
                    <a:pt x="3177" y="8871"/>
                    <a:pt x="4066" y="8871"/>
                  </a:cubicBezTo>
                  <a:cubicBezTo>
                    <a:pt x="4080" y="8871"/>
                    <a:pt x="4094" y="8871"/>
                    <a:pt x="4108" y="8870"/>
                  </a:cubicBezTo>
                  <a:cubicBezTo>
                    <a:pt x="5311" y="8858"/>
                    <a:pt x="6299" y="7870"/>
                    <a:pt x="6299" y="6656"/>
                  </a:cubicBezTo>
                  <a:lnTo>
                    <a:pt x="6299" y="5632"/>
                  </a:lnTo>
                  <a:cubicBezTo>
                    <a:pt x="6299" y="4691"/>
                    <a:pt x="6061" y="3608"/>
                    <a:pt x="5644" y="2715"/>
                  </a:cubicBezTo>
                  <a:cubicBezTo>
                    <a:pt x="5430" y="2262"/>
                    <a:pt x="5191" y="1893"/>
                    <a:pt x="4953" y="1643"/>
                  </a:cubicBezTo>
                  <a:cubicBezTo>
                    <a:pt x="4679" y="1346"/>
                    <a:pt x="4382" y="1191"/>
                    <a:pt x="4096" y="1191"/>
                  </a:cubicBezTo>
                  <a:cubicBezTo>
                    <a:pt x="3810" y="1191"/>
                    <a:pt x="3513" y="1346"/>
                    <a:pt x="3227" y="1643"/>
                  </a:cubicBezTo>
                  <a:cubicBezTo>
                    <a:pt x="2989" y="1893"/>
                    <a:pt x="2751" y="2262"/>
                    <a:pt x="2548" y="2715"/>
                  </a:cubicBezTo>
                  <a:cubicBezTo>
                    <a:pt x="2132" y="3608"/>
                    <a:pt x="1893" y="4691"/>
                    <a:pt x="1893" y="5632"/>
                  </a:cubicBezTo>
                  <a:lnTo>
                    <a:pt x="1893" y="6656"/>
                  </a:lnTo>
                  <a:cubicBezTo>
                    <a:pt x="1893" y="7120"/>
                    <a:pt x="2036" y="7549"/>
                    <a:pt x="2274" y="7906"/>
                  </a:cubicBezTo>
                  <a:cubicBezTo>
                    <a:pt x="2179" y="7834"/>
                    <a:pt x="2084" y="7739"/>
                    <a:pt x="2001" y="7632"/>
                  </a:cubicBezTo>
                  <a:cubicBezTo>
                    <a:pt x="1441" y="7037"/>
                    <a:pt x="1167" y="6287"/>
                    <a:pt x="1203" y="5477"/>
                  </a:cubicBezTo>
                  <a:lnTo>
                    <a:pt x="1358" y="2905"/>
                  </a:lnTo>
                  <a:cubicBezTo>
                    <a:pt x="1441" y="1465"/>
                    <a:pt x="2655" y="310"/>
                    <a:pt x="4108" y="310"/>
                  </a:cubicBezTo>
                  <a:cubicBezTo>
                    <a:pt x="5549" y="310"/>
                    <a:pt x="6763" y="1441"/>
                    <a:pt x="6846" y="2893"/>
                  </a:cubicBezTo>
                  <a:lnTo>
                    <a:pt x="6954" y="4775"/>
                  </a:lnTo>
                  <a:cubicBezTo>
                    <a:pt x="7061" y="6406"/>
                    <a:pt x="6656" y="7692"/>
                    <a:pt x="5787" y="8537"/>
                  </a:cubicBezTo>
                  <a:cubicBezTo>
                    <a:pt x="5095" y="9187"/>
                    <a:pt x="4135" y="9532"/>
                    <a:pt x="3046" y="9532"/>
                  </a:cubicBezTo>
                  <a:cubicBezTo>
                    <a:pt x="2898" y="9532"/>
                    <a:pt x="2748" y="9526"/>
                    <a:pt x="2596" y="9513"/>
                  </a:cubicBezTo>
                  <a:cubicBezTo>
                    <a:pt x="2501" y="9501"/>
                    <a:pt x="2393" y="9466"/>
                    <a:pt x="2322" y="9430"/>
                  </a:cubicBezTo>
                  <a:cubicBezTo>
                    <a:pt x="2191" y="9335"/>
                    <a:pt x="2060" y="9228"/>
                    <a:pt x="1941" y="9132"/>
                  </a:cubicBezTo>
                  <a:cubicBezTo>
                    <a:pt x="1911" y="9102"/>
                    <a:pt x="1870" y="9088"/>
                    <a:pt x="1828" y="9088"/>
                  </a:cubicBezTo>
                  <a:cubicBezTo>
                    <a:pt x="1786" y="9088"/>
                    <a:pt x="1745" y="9102"/>
                    <a:pt x="1715" y="9132"/>
                  </a:cubicBezTo>
                  <a:cubicBezTo>
                    <a:pt x="1655" y="9180"/>
                    <a:pt x="1655" y="9287"/>
                    <a:pt x="1715" y="9347"/>
                  </a:cubicBezTo>
                  <a:cubicBezTo>
                    <a:pt x="2298" y="9906"/>
                    <a:pt x="3167" y="10228"/>
                    <a:pt x="4096" y="10228"/>
                  </a:cubicBezTo>
                  <a:cubicBezTo>
                    <a:pt x="4918" y="10228"/>
                    <a:pt x="5668" y="9990"/>
                    <a:pt x="6251" y="9537"/>
                  </a:cubicBezTo>
                  <a:cubicBezTo>
                    <a:pt x="6727" y="9180"/>
                    <a:pt x="7037" y="8704"/>
                    <a:pt x="7132" y="8204"/>
                  </a:cubicBezTo>
                  <a:lnTo>
                    <a:pt x="7299" y="8263"/>
                  </a:lnTo>
                  <a:cubicBezTo>
                    <a:pt x="7632" y="8382"/>
                    <a:pt x="7870" y="8704"/>
                    <a:pt x="7870" y="9085"/>
                  </a:cubicBezTo>
                  <a:lnTo>
                    <a:pt x="7870" y="10728"/>
                  </a:lnTo>
                  <a:cubicBezTo>
                    <a:pt x="7870" y="10823"/>
                    <a:pt x="7954" y="10894"/>
                    <a:pt x="8025" y="10894"/>
                  </a:cubicBezTo>
                  <a:cubicBezTo>
                    <a:pt x="8108" y="10894"/>
                    <a:pt x="8192" y="10823"/>
                    <a:pt x="8192" y="10728"/>
                  </a:cubicBezTo>
                  <a:lnTo>
                    <a:pt x="8192" y="9061"/>
                  </a:lnTo>
                  <a:cubicBezTo>
                    <a:pt x="8192" y="8620"/>
                    <a:pt x="7870" y="8156"/>
                    <a:pt x="7394" y="8001"/>
                  </a:cubicBezTo>
                  <a:lnTo>
                    <a:pt x="7156" y="7906"/>
                  </a:lnTo>
                  <a:lnTo>
                    <a:pt x="7156" y="7882"/>
                  </a:lnTo>
                  <a:cubicBezTo>
                    <a:pt x="7156" y="7656"/>
                    <a:pt x="7096" y="7477"/>
                    <a:pt x="6954" y="7311"/>
                  </a:cubicBezTo>
                  <a:cubicBezTo>
                    <a:pt x="7216" y="6584"/>
                    <a:pt x="7323" y="5739"/>
                    <a:pt x="7263" y="4786"/>
                  </a:cubicBezTo>
                  <a:lnTo>
                    <a:pt x="7156" y="2893"/>
                  </a:lnTo>
                  <a:cubicBezTo>
                    <a:pt x="7049" y="1274"/>
                    <a:pt x="5715" y="0"/>
                    <a:pt x="4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" name="Google Shape;10927;p112">
              <a:extLst>
                <a:ext uri="{FF2B5EF4-FFF2-40B4-BE49-F238E27FC236}">
                  <a16:creationId xmlns="" xmlns:a16="http://schemas.microsoft.com/office/drawing/2014/main" id="{5F8B4146-4EA2-47A8-B77A-2535E8086D78}"/>
                </a:ext>
              </a:extLst>
            </p:cNvPr>
            <p:cNvSpPr/>
            <p:nvPr/>
          </p:nvSpPr>
          <p:spPr>
            <a:xfrm>
              <a:off x="7270645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1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203" y="402"/>
                    <a:pt x="441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0" y="15"/>
                    <a:pt x="1242" y="1"/>
                    <a:pt x="1203" y="1"/>
                  </a:cubicBezTo>
                  <a:cubicBezTo>
                    <a:pt x="1164" y="1"/>
                    <a:pt x="1126" y="15"/>
                    <a:pt x="1096" y="45"/>
                  </a:cubicBezTo>
                  <a:cubicBezTo>
                    <a:pt x="1036" y="105"/>
                    <a:pt x="893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6" y="15"/>
                    <a:pt x="215" y="1"/>
                    <a:pt x="1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" name="Google Shape;10928;p112">
              <a:extLst>
                <a:ext uri="{FF2B5EF4-FFF2-40B4-BE49-F238E27FC236}">
                  <a16:creationId xmlns="" xmlns:a16="http://schemas.microsoft.com/office/drawing/2014/main" id="{103A547B-371A-4108-BAF8-0B3775E52E93}"/>
                </a:ext>
              </a:extLst>
            </p:cNvPr>
            <p:cNvSpPr/>
            <p:nvPr/>
          </p:nvSpPr>
          <p:spPr>
            <a:xfrm>
              <a:off x="7254805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72" y="488"/>
                    <a:pt x="167" y="488"/>
                  </a:cubicBezTo>
                  <a:cubicBezTo>
                    <a:pt x="250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" name="Google Shape;10929;p112">
              <a:extLst>
                <a:ext uri="{FF2B5EF4-FFF2-40B4-BE49-F238E27FC236}">
                  <a16:creationId xmlns="" xmlns:a16="http://schemas.microsoft.com/office/drawing/2014/main" id="{0407B73A-F00F-4511-B8AF-3A1056D92232}"/>
                </a:ext>
              </a:extLst>
            </p:cNvPr>
            <p:cNvSpPr/>
            <p:nvPr/>
          </p:nvSpPr>
          <p:spPr>
            <a:xfrm>
              <a:off x="7319686" y="3006344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0"/>
                  </a:moveTo>
                  <a:cubicBezTo>
                    <a:pt x="84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84" y="488"/>
                    <a:pt x="167" y="488"/>
                  </a:cubicBezTo>
                  <a:cubicBezTo>
                    <a:pt x="262" y="488"/>
                    <a:pt x="334" y="417"/>
                    <a:pt x="334" y="322"/>
                  </a:cubicBezTo>
                  <a:lnTo>
                    <a:pt x="334" y="155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" name="Google Shape;10930;p112">
              <a:extLst>
                <a:ext uri="{FF2B5EF4-FFF2-40B4-BE49-F238E27FC236}">
                  <a16:creationId xmlns="" xmlns:a16="http://schemas.microsoft.com/office/drawing/2014/main" id="{8B0EBB78-5EA6-4D34-8AB0-AFE7C0D2FE9E}"/>
                </a:ext>
              </a:extLst>
            </p:cNvPr>
            <p:cNvSpPr/>
            <p:nvPr/>
          </p:nvSpPr>
          <p:spPr>
            <a:xfrm>
              <a:off x="7249135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01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" name="Google Shape;10931;p112">
              <a:extLst>
                <a:ext uri="{FF2B5EF4-FFF2-40B4-BE49-F238E27FC236}">
                  <a16:creationId xmlns="" xmlns:a16="http://schemas.microsoft.com/office/drawing/2014/main" id="{09157C28-0401-49FB-BFB2-CD9C97DAF176}"/>
                </a:ext>
              </a:extLst>
            </p:cNvPr>
            <p:cNvSpPr/>
            <p:nvPr/>
          </p:nvSpPr>
          <p:spPr>
            <a:xfrm>
              <a:off x="7314015" y="2990124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33"/>
                    <a:pt x="167" y="333"/>
                  </a:cubicBezTo>
                  <a:lnTo>
                    <a:pt x="513" y="333"/>
                  </a:lnTo>
                  <a:cubicBezTo>
                    <a:pt x="596" y="333"/>
                    <a:pt x="667" y="250"/>
                    <a:pt x="667" y="167"/>
                  </a:cubicBezTo>
                  <a:cubicBezTo>
                    <a:pt x="679" y="60"/>
                    <a:pt x="596" y="0"/>
                    <a:pt x="5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6" name="Google Shape;10951;p112">
            <a:extLst>
              <a:ext uri="{FF2B5EF4-FFF2-40B4-BE49-F238E27FC236}">
                <a16:creationId xmlns="" xmlns:a16="http://schemas.microsoft.com/office/drawing/2014/main" id="{27B327B2-869F-45AB-B49D-E448E7D10256}"/>
              </a:ext>
            </a:extLst>
          </p:cNvPr>
          <p:cNvGrpSpPr/>
          <p:nvPr/>
        </p:nvGrpSpPr>
        <p:grpSpPr>
          <a:xfrm>
            <a:off x="7508596" y="6254090"/>
            <a:ext cx="528392" cy="591463"/>
            <a:chOff x="8055961" y="2881842"/>
            <a:chExt cx="260283" cy="345914"/>
          </a:xfrm>
          <a:solidFill>
            <a:schemeClr val="tx1"/>
          </a:solidFill>
        </p:grpSpPr>
        <p:sp>
          <p:nvSpPr>
            <p:cNvPr id="77" name="Google Shape;10952;p112">
              <a:extLst>
                <a:ext uri="{FF2B5EF4-FFF2-40B4-BE49-F238E27FC236}">
                  <a16:creationId xmlns="" xmlns:a16="http://schemas.microsoft.com/office/drawing/2014/main" id="{316D102B-65EB-40A7-BE3F-8EF671D87BD0}"/>
                </a:ext>
              </a:extLst>
            </p:cNvPr>
            <p:cNvSpPr/>
            <p:nvPr/>
          </p:nvSpPr>
          <p:spPr>
            <a:xfrm>
              <a:off x="8055961" y="2881842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4918" y="2358"/>
                  </a:moveTo>
                  <a:cubicBezTo>
                    <a:pt x="5120" y="2656"/>
                    <a:pt x="5334" y="2882"/>
                    <a:pt x="5561" y="3073"/>
                  </a:cubicBezTo>
                  <a:lnTo>
                    <a:pt x="4477" y="3073"/>
                  </a:lnTo>
                  <a:cubicBezTo>
                    <a:pt x="4429" y="3073"/>
                    <a:pt x="4382" y="3085"/>
                    <a:pt x="4358" y="3132"/>
                  </a:cubicBezTo>
                  <a:cubicBezTo>
                    <a:pt x="4310" y="3168"/>
                    <a:pt x="4298" y="3216"/>
                    <a:pt x="4298" y="3251"/>
                  </a:cubicBezTo>
                  <a:lnTo>
                    <a:pt x="4322" y="3442"/>
                  </a:lnTo>
                  <a:cubicBezTo>
                    <a:pt x="4263" y="3418"/>
                    <a:pt x="4191" y="3418"/>
                    <a:pt x="4120" y="3418"/>
                  </a:cubicBezTo>
                  <a:cubicBezTo>
                    <a:pt x="4048" y="3418"/>
                    <a:pt x="3965" y="3430"/>
                    <a:pt x="3906" y="3442"/>
                  </a:cubicBezTo>
                  <a:lnTo>
                    <a:pt x="3941" y="3251"/>
                  </a:lnTo>
                  <a:lnTo>
                    <a:pt x="3941" y="3228"/>
                  </a:lnTo>
                  <a:cubicBezTo>
                    <a:pt x="4263" y="2966"/>
                    <a:pt x="4596" y="2692"/>
                    <a:pt x="4918" y="2358"/>
                  </a:cubicBezTo>
                  <a:close/>
                  <a:moveTo>
                    <a:pt x="3572" y="3478"/>
                  </a:moveTo>
                  <a:lnTo>
                    <a:pt x="3525" y="3823"/>
                  </a:lnTo>
                  <a:cubicBezTo>
                    <a:pt x="3525" y="3823"/>
                    <a:pt x="3513" y="3894"/>
                    <a:pt x="3513" y="3906"/>
                  </a:cubicBezTo>
                  <a:cubicBezTo>
                    <a:pt x="3429" y="4121"/>
                    <a:pt x="3239" y="4263"/>
                    <a:pt x="3013" y="4263"/>
                  </a:cubicBezTo>
                  <a:lnTo>
                    <a:pt x="2858" y="4263"/>
                  </a:lnTo>
                  <a:cubicBezTo>
                    <a:pt x="2739" y="4263"/>
                    <a:pt x="2632" y="4204"/>
                    <a:pt x="2572" y="4121"/>
                  </a:cubicBezTo>
                  <a:cubicBezTo>
                    <a:pt x="2596" y="4097"/>
                    <a:pt x="2620" y="4085"/>
                    <a:pt x="2644" y="4073"/>
                  </a:cubicBezTo>
                  <a:cubicBezTo>
                    <a:pt x="2739" y="4013"/>
                    <a:pt x="2834" y="3954"/>
                    <a:pt x="2941" y="3894"/>
                  </a:cubicBezTo>
                  <a:lnTo>
                    <a:pt x="2941" y="3906"/>
                  </a:lnTo>
                  <a:cubicBezTo>
                    <a:pt x="2929" y="4013"/>
                    <a:pt x="3001" y="4073"/>
                    <a:pt x="3096" y="4073"/>
                  </a:cubicBezTo>
                  <a:cubicBezTo>
                    <a:pt x="3179" y="4073"/>
                    <a:pt x="3239" y="4001"/>
                    <a:pt x="3239" y="3906"/>
                  </a:cubicBezTo>
                  <a:lnTo>
                    <a:pt x="3239" y="3704"/>
                  </a:lnTo>
                  <a:cubicBezTo>
                    <a:pt x="3346" y="3632"/>
                    <a:pt x="3453" y="3549"/>
                    <a:pt x="3572" y="3478"/>
                  </a:cubicBezTo>
                  <a:close/>
                  <a:moveTo>
                    <a:pt x="4965" y="3370"/>
                  </a:moveTo>
                  <a:lnTo>
                    <a:pt x="4965" y="3382"/>
                  </a:lnTo>
                  <a:lnTo>
                    <a:pt x="5811" y="3382"/>
                  </a:lnTo>
                  <a:lnTo>
                    <a:pt x="5727" y="3966"/>
                  </a:lnTo>
                  <a:cubicBezTo>
                    <a:pt x="5692" y="4144"/>
                    <a:pt x="5549" y="4263"/>
                    <a:pt x="5382" y="4263"/>
                  </a:cubicBezTo>
                  <a:lnTo>
                    <a:pt x="5215" y="4263"/>
                  </a:lnTo>
                  <a:cubicBezTo>
                    <a:pt x="4977" y="4263"/>
                    <a:pt x="4775" y="4097"/>
                    <a:pt x="4715" y="3882"/>
                  </a:cubicBezTo>
                  <a:cubicBezTo>
                    <a:pt x="4715" y="3847"/>
                    <a:pt x="4703" y="3823"/>
                    <a:pt x="4703" y="3787"/>
                  </a:cubicBezTo>
                  <a:cubicBezTo>
                    <a:pt x="4679" y="3668"/>
                    <a:pt x="4644" y="3370"/>
                    <a:pt x="4644" y="3370"/>
                  </a:cubicBezTo>
                  <a:close/>
                  <a:moveTo>
                    <a:pt x="4453" y="311"/>
                  </a:moveTo>
                  <a:cubicBezTo>
                    <a:pt x="4549" y="311"/>
                    <a:pt x="4632" y="322"/>
                    <a:pt x="4715" y="358"/>
                  </a:cubicBezTo>
                  <a:cubicBezTo>
                    <a:pt x="5072" y="453"/>
                    <a:pt x="5299" y="811"/>
                    <a:pt x="5275" y="1215"/>
                  </a:cubicBezTo>
                  <a:cubicBezTo>
                    <a:pt x="5275" y="1299"/>
                    <a:pt x="5334" y="1382"/>
                    <a:pt x="5430" y="1382"/>
                  </a:cubicBezTo>
                  <a:cubicBezTo>
                    <a:pt x="5513" y="1382"/>
                    <a:pt x="5584" y="1323"/>
                    <a:pt x="5584" y="1227"/>
                  </a:cubicBezTo>
                  <a:cubicBezTo>
                    <a:pt x="5608" y="1025"/>
                    <a:pt x="5572" y="823"/>
                    <a:pt x="5501" y="668"/>
                  </a:cubicBezTo>
                  <a:lnTo>
                    <a:pt x="5501" y="668"/>
                  </a:lnTo>
                  <a:cubicBezTo>
                    <a:pt x="6084" y="751"/>
                    <a:pt x="6525" y="1263"/>
                    <a:pt x="6525" y="1858"/>
                  </a:cubicBezTo>
                  <a:lnTo>
                    <a:pt x="6525" y="3299"/>
                  </a:lnTo>
                  <a:cubicBezTo>
                    <a:pt x="6215" y="3156"/>
                    <a:pt x="5596" y="2811"/>
                    <a:pt x="5144" y="2120"/>
                  </a:cubicBezTo>
                  <a:cubicBezTo>
                    <a:pt x="5191" y="2061"/>
                    <a:pt x="5251" y="2025"/>
                    <a:pt x="5299" y="1966"/>
                  </a:cubicBezTo>
                  <a:cubicBezTo>
                    <a:pt x="5358" y="1906"/>
                    <a:pt x="5358" y="1799"/>
                    <a:pt x="5275" y="1739"/>
                  </a:cubicBezTo>
                  <a:cubicBezTo>
                    <a:pt x="5246" y="1711"/>
                    <a:pt x="5210" y="1696"/>
                    <a:pt x="5173" y="1696"/>
                  </a:cubicBezTo>
                  <a:cubicBezTo>
                    <a:pt x="5132" y="1696"/>
                    <a:pt x="5092" y="1714"/>
                    <a:pt x="5060" y="1751"/>
                  </a:cubicBezTo>
                  <a:cubicBezTo>
                    <a:pt x="3727" y="3239"/>
                    <a:pt x="2060" y="4061"/>
                    <a:pt x="1429" y="4323"/>
                  </a:cubicBezTo>
                  <a:cubicBezTo>
                    <a:pt x="1465" y="4061"/>
                    <a:pt x="1512" y="3585"/>
                    <a:pt x="1512" y="2882"/>
                  </a:cubicBezTo>
                  <a:cubicBezTo>
                    <a:pt x="1512" y="2192"/>
                    <a:pt x="1798" y="1549"/>
                    <a:pt x="2322" y="1049"/>
                  </a:cubicBezTo>
                  <a:cubicBezTo>
                    <a:pt x="2822" y="572"/>
                    <a:pt x="3477" y="311"/>
                    <a:pt x="4120" y="311"/>
                  </a:cubicBezTo>
                  <a:close/>
                  <a:moveTo>
                    <a:pt x="6108" y="3466"/>
                  </a:moveTo>
                  <a:cubicBezTo>
                    <a:pt x="6144" y="3478"/>
                    <a:pt x="6156" y="3490"/>
                    <a:pt x="6192" y="3490"/>
                  </a:cubicBezTo>
                  <a:cubicBezTo>
                    <a:pt x="6227" y="3632"/>
                    <a:pt x="6346" y="3728"/>
                    <a:pt x="6501" y="3728"/>
                  </a:cubicBezTo>
                  <a:lnTo>
                    <a:pt x="6584" y="3728"/>
                  </a:lnTo>
                  <a:cubicBezTo>
                    <a:pt x="6739" y="3728"/>
                    <a:pt x="6858" y="3847"/>
                    <a:pt x="6858" y="4001"/>
                  </a:cubicBezTo>
                  <a:cubicBezTo>
                    <a:pt x="6858" y="4144"/>
                    <a:pt x="6739" y="4263"/>
                    <a:pt x="6584" y="4263"/>
                  </a:cubicBezTo>
                  <a:lnTo>
                    <a:pt x="6477" y="4263"/>
                  </a:lnTo>
                  <a:cubicBezTo>
                    <a:pt x="6477" y="4180"/>
                    <a:pt x="6418" y="4097"/>
                    <a:pt x="6334" y="4097"/>
                  </a:cubicBezTo>
                  <a:cubicBezTo>
                    <a:pt x="6239" y="4097"/>
                    <a:pt x="6168" y="4156"/>
                    <a:pt x="6156" y="4252"/>
                  </a:cubicBezTo>
                  <a:cubicBezTo>
                    <a:pt x="6108" y="4775"/>
                    <a:pt x="5882" y="5252"/>
                    <a:pt x="5501" y="5609"/>
                  </a:cubicBezTo>
                  <a:cubicBezTo>
                    <a:pt x="5108" y="5966"/>
                    <a:pt x="4620" y="6157"/>
                    <a:pt x="4096" y="6157"/>
                  </a:cubicBezTo>
                  <a:cubicBezTo>
                    <a:pt x="3596" y="6157"/>
                    <a:pt x="3108" y="5966"/>
                    <a:pt x="2715" y="5621"/>
                  </a:cubicBezTo>
                  <a:cubicBezTo>
                    <a:pt x="2358" y="5287"/>
                    <a:pt x="2143" y="4859"/>
                    <a:pt x="2060" y="4382"/>
                  </a:cubicBezTo>
                  <a:cubicBezTo>
                    <a:pt x="2120" y="4359"/>
                    <a:pt x="2203" y="4311"/>
                    <a:pt x="2274" y="4287"/>
                  </a:cubicBezTo>
                  <a:cubicBezTo>
                    <a:pt x="2393" y="4478"/>
                    <a:pt x="2596" y="4597"/>
                    <a:pt x="2834" y="4597"/>
                  </a:cubicBezTo>
                  <a:lnTo>
                    <a:pt x="3001" y="4597"/>
                  </a:lnTo>
                  <a:cubicBezTo>
                    <a:pt x="3382" y="4597"/>
                    <a:pt x="3727" y="4311"/>
                    <a:pt x="3822" y="3942"/>
                  </a:cubicBezTo>
                  <a:cubicBezTo>
                    <a:pt x="3858" y="3823"/>
                    <a:pt x="3965" y="3728"/>
                    <a:pt x="4108" y="3728"/>
                  </a:cubicBezTo>
                  <a:cubicBezTo>
                    <a:pt x="4239" y="3728"/>
                    <a:pt x="4358" y="3823"/>
                    <a:pt x="4382" y="3942"/>
                  </a:cubicBezTo>
                  <a:cubicBezTo>
                    <a:pt x="4477" y="4311"/>
                    <a:pt x="4822" y="4597"/>
                    <a:pt x="5203" y="4597"/>
                  </a:cubicBezTo>
                  <a:lnTo>
                    <a:pt x="5370" y="4597"/>
                  </a:lnTo>
                  <a:cubicBezTo>
                    <a:pt x="5692" y="4597"/>
                    <a:pt x="5989" y="4347"/>
                    <a:pt x="6037" y="4013"/>
                  </a:cubicBezTo>
                  <a:lnTo>
                    <a:pt x="6108" y="3466"/>
                  </a:lnTo>
                  <a:close/>
                  <a:moveTo>
                    <a:pt x="4977" y="6311"/>
                  </a:moveTo>
                  <a:lnTo>
                    <a:pt x="4977" y="6859"/>
                  </a:lnTo>
                  <a:cubicBezTo>
                    <a:pt x="4977" y="7216"/>
                    <a:pt x="5203" y="7526"/>
                    <a:pt x="5549" y="7645"/>
                  </a:cubicBezTo>
                  <a:lnTo>
                    <a:pt x="5799" y="7740"/>
                  </a:lnTo>
                  <a:lnTo>
                    <a:pt x="5656" y="8062"/>
                  </a:lnTo>
                  <a:cubicBezTo>
                    <a:pt x="5382" y="8669"/>
                    <a:pt x="4775" y="9062"/>
                    <a:pt x="4120" y="9062"/>
                  </a:cubicBezTo>
                  <a:cubicBezTo>
                    <a:pt x="3453" y="9062"/>
                    <a:pt x="2858" y="8669"/>
                    <a:pt x="2584" y="8062"/>
                  </a:cubicBezTo>
                  <a:lnTo>
                    <a:pt x="2441" y="7740"/>
                  </a:lnTo>
                  <a:lnTo>
                    <a:pt x="2691" y="7645"/>
                  </a:lnTo>
                  <a:cubicBezTo>
                    <a:pt x="3036" y="7526"/>
                    <a:pt x="3251" y="7216"/>
                    <a:pt x="3251" y="6859"/>
                  </a:cubicBezTo>
                  <a:lnTo>
                    <a:pt x="3251" y="6311"/>
                  </a:lnTo>
                  <a:cubicBezTo>
                    <a:pt x="3525" y="6407"/>
                    <a:pt x="3822" y="6466"/>
                    <a:pt x="4120" y="6466"/>
                  </a:cubicBezTo>
                  <a:cubicBezTo>
                    <a:pt x="4418" y="6466"/>
                    <a:pt x="4715" y="6407"/>
                    <a:pt x="4977" y="6311"/>
                  </a:cubicBezTo>
                  <a:close/>
                  <a:moveTo>
                    <a:pt x="4084" y="1"/>
                  </a:moveTo>
                  <a:cubicBezTo>
                    <a:pt x="3358" y="1"/>
                    <a:pt x="2620" y="299"/>
                    <a:pt x="2060" y="834"/>
                  </a:cubicBezTo>
                  <a:cubicBezTo>
                    <a:pt x="1489" y="1382"/>
                    <a:pt x="1155" y="2120"/>
                    <a:pt x="1155" y="2882"/>
                  </a:cubicBezTo>
                  <a:cubicBezTo>
                    <a:pt x="1155" y="4025"/>
                    <a:pt x="1024" y="4537"/>
                    <a:pt x="1024" y="4537"/>
                  </a:cubicBezTo>
                  <a:cubicBezTo>
                    <a:pt x="1012" y="4597"/>
                    <a:pt x="1024" y="4656"/>
                    <a:pt x="1072" y="4704"/>
                  </a:cubicBezTo>
                  <a:cubicBezTo>
                    <a:pt x="1096" y="4728"/>
                    <a:pt x="1143" y="4740"/>
                    <a:pt x="1167" y="4740"/>
                  </a:cubicBezTo>
                  <a:cubicBezTo>
                    <a:pt x="1191" y="4740"/>
                    <a:pt x="1203" y="4740"/>
                    <a:pt x="1227" y="4728"/>
                  </a:cubicBezTo>
                  <a:cubicBezTo>
                    <a:pt x="1250" y="4728"/>
                    <a:pt x="1441" y="4656"/>
                    <a:pt x="1739" y="4525"/>
                  </a:cubicBezTo>
                  <a:cubicBezTo>
                    <a:pt x="1822" y="5025"/>
                    <a:pt x="2096" y="5490"/>
                    <a:pt x="2477" y="5847"/>
                  </a:cubicBezTo>
                  <a:cubicBezTo>
                    <a:pt x="2620" y="5966"/>
                    <a:pt x="2751" y="6073"/>
                    <a:pt x="2894" y="6145"/>
                  </a:cubicBezTo>
                  <a:lnTo>
                    <a:pt x="2894" y="6847"/>
                  </a:lnTo>
                  <a:cubicBezTo>
                    <a:pt x="2894" y="7061"/>
                    <a:pt x="2763" y="7264"/>
                    <a:pt x="2560" y="7335"/>
                  </a:cubicBezTo>
                  <a:lnTo>
                    <a:pt x="786" y="7954"/>
                  </a:lnTo>
                  <a:cubicBezTo>
                    <a:pt x="310" y="8121"/>
                    <a:pt x="0" y="8573"/>
                    <a:pt x="0" y="9074"/>
                  </a:cubicBezTo>
                  <a:lnTo>
                    <a:pt x="0" y="10740"/>
                  </a:lnTo>
                  <a:cubicBezTo>
                    <a:pt x="0" y="10836"/>
                    <a:pt x="72" y="10907"/>
                    <a:pt x="155" y="10907"/>
                  </a:cubicBezTo>
                  <a:cubicBezTo>
                    <a:pt x="250" y="10907"/>
                    <a:pt x="322" y="10836"/>
                    <a:pt x="322" y="10740"/>
                  </a:cubicBezTo>
                  <a:lnTo>
                    <a:pt x="322" y="9074"/>
                  </a:lnTo>
                  <a:cubicBezTo>
                    <a:pt x="322" y="8931"/>
                    <a:pt x="358" y="8788"/>
                    <a:pt x="429" y="8669"/>
                  </a:cubicBezTo>
                  <a:lnTo>
                    <a:pt x="596" y="8824"/>
                  </a:lnTo>
                  <a:cubicBezTo>
                    <a:pt x="619" y="8847"/>
                    <a:pt x="667" y="8871"/>
                    <a:pt x="691" y="8871"/>
                  </a:cubicBezTo>
                  <a:cubicBezTo>
                    <a:pt x="739" y="8871"/>
                    <a:pt x="786" y="8847"/>
                    <a:pt x="810" y="8812"/>
                  </a:cubicBezTo>
                  <a:cubicBezTo>
                    <a:pt x="869" y="8728"/>
                    <a:pt x="858" y="8645"/>
                    <a:pt x="798" y="8585"/>
                  </a:cubicBezTo>
                  <a:lnTo>
                    <a:pt x="619" y="8431"/>
                  </a:lnTo>
                  <a:cubicBezTo>
                    <a:pt x="691" y="8359"/>
                    <a:pt x="798" y="8312"/>
                    <a:pt x="893" y="8276"/>
                  </a:cubicBezTo>
                  <a:lnTo>
                    <a:pt x="2096" y="7835"/>
                  </a:lnTo>
                  <a:lnTo>
                    <a:pt x="2239" y="8181"/>
                  </a:lnTo>
                  <a:cubicBezTo>
                    <a:pt x="2572" y="8907"/>
                    <a:pt x="3286" y="9371"/>
                    <a:pt x="4072" y="9371"/>
                  </a:cubicBezTo>
                  <a:cubicBezTo>
                    <a:pt x="4858" y="9371"/>
                    <a:pt x="5572" y="8907"/>
                    <a:pt x="5906" y="8181"/>
                  </a:cubicBezTo>
                  <a:lnTo>
                    <a:pt x="6049" y="7835"/>
                  </a:lnTo>
                  <a:lnTo>
                    <a:pt x="7263" y="8276"/>
                  </a:lnTo>
                  <a:cubicBezTo>
                    <a:pt x="7358" y="8300"/>
                    <a:pt x="7454" y="8359"/>
                    <a:pt x="7525" y="8431"/>
                  </a:cubicBezTo>
                  <a:lnTo>
                    <a:pt x="6751" y="9085"/>
                  </a:lnTo>
                  <a:cubicBezTo>
                    <a:pt x="6561" y="9252"/>
                    <a:pt x="6454" y="9478"/>
                    <a:pt x="6454" y="9728"/>
                  </a:cubicBezTo>
                  <a:lnTo>
                    <a:pt x="6454" y="10752"/>
                  </a:lnTo>
                  <a:cubicBezTo>
                    <a:pt x="6454" y="10848"/>
                    <a:pt x="6525" y="10919"/>
                    <a:pt x="6620" y="10919"/>
                  </a:cubicBezTo>
                  <a:cubicBezTo>
                    <a:pt x="6704" y="10919"/>
                    <a:pt x="6787" y="10848"/>
                    <a:pt x="6787" y="10752"/>
                  </a:cubicBezTo>
                  <a:lnTo>
                    <a:pt x="6787" y="9728"/>
                  </a:lnTo>
                  <a:cubicBezTo>
                    <a:pt x="6787" y="9586"/>
                    <a:pt x="6846" y="9431"/>
                    <a:pt x="6965" y="9324"/>
                  </a:cubicBezTo>
                  <a:lnTo>
                    <a:pt x="7716" y="8669"/>
                  </a:lnTo>
                  <a:cubicBezTo>
                    <a:pt x="7775" y="8788"/>
                    <a:pt x="7823" y="8943"/>
                    <a:pt x="7823" y="9074"/>
                  </a:cubicBezTo>
                  <a:lnTo>
                    <a:pt x="7823" y="10740"/>
                  </a:lnTo>
                  <a:cubicBezTo>
                    <a:pt x="7823" y="10836"/>
                    <a:pt x="7894" y="10907"/>
                    <a:pt x="7989" y="10907"/>
                  </a:cubicBezTo>
                  <a:cubicBezTo>
                    <a:pt x="8073" y="10907"/>
                    <a:pt x="8144" y="10836"/>
                    <a:pt x="8144" y="10740"/>
                  </a:cubicBezTo>
                  <a:lnTo>
                    <a:pt x="8144" y="9074"/>
                  </a:lnTo>
                  <a:cubicBezTo>
                    <a:pt x="8216" y="8585"/>
                    <a:pt x="7882" y="8133"/>
                    <a:pt x="7418" y="7978"/>
                  </a:cubicBezTo>
                  <a:lnTo>
                    <a:pt x="5656" y="7347"/>
                  </a:lnTo>
                  <a:cubicBezTo>
                    <a:pt x="5441" y="7276"/>
                    <a:pt x="5311" y="7085"/>
                    <a:pt x="5311" y="6859"/>
                  </a:cubicBezTo>
                  <a:lnTo>
                    <a:pt x="5311" y="6157"/>
                  </a:lnTo>
                  <a:cubicBezTo>
                    <a:pt x="5453" y="6073"/>
                    <a:pt x="5608" y="5966"/>
                    <a:pt x="5739" y="5835"/>
                  </a:cubicBezTo>
                  <a:cubicBezTo>
                    <a:pt x="6096" y="5490"/>
                    <a:pt x="6346" y="5049"/>
                    <a:pt x="6442" y="4597"/>
                  </a:cubicBezTo>
                  <a:lnTo>
                    <a:pt x="6584" y="4597"/>
                  </a:lnTo>
                  <a:cubicBezTo>
                    <a:pt x="6918" y="4597"/>
                    <a:pt x="7168" y="4323"/>
                    <a:pt x="7168" y="4013"/>
                  </a:cubicBezTo>
                  <a:cubicBezTo>
                    <a:pt x="7168" y="3775"/>
                    <a:pt x="7037" y="3573"/>
                    <a:pt x="6823" y="3478"/>
                  </a:cubicBezTo>
                  <a:lnTo>
                    <a:pt x="6823" y="1870"/>
                  </a:lnTo>
                  <a:cubicBezTo>
                    <a:pt x="6823" y="1025"/>
                    <a:pt x="6144" y="334"/>
                    <a:pt x="5299" y="334"/>
                  </a:cubicBezTo>
                  <a:lnTo>
                    <a:pt x="5251" y="334"/>
                  </a:lnTo>
                  <a:cubicBezTo>
                    <a:pt x="5132" y="203"/>
                    <a:pt x="4965" y="96"/>
                    <a:pt x="4787" y="61"/>
                  </a:cubicBezTo>
                  <a:cubicBezTo>
                    <a:pt x="4668" y="25"/>
                    <a:pt x="4549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" name="Google Shape;10953;p112">
              <a:extLst>
                <a:ext uri="{FF2B5EF4-FFF2-40B4-BE49-F238E27FC236}">
                  <a16:creationId xmlns="" xmlns:a16="http://schemas.microsoft.com/office/drawing/2014/main" id="{DE9494C8-7EEF-4E33-8CF9-F8D68688CA23}"/>
                </a:ext>
              </a:extLst>
            </p:cNvPr>
            <p:cNvSpPr/>
            <p:nvPr/>
          </p:nvSpPr>
          <p:spPr>
            <a:xfrm>
              <a:off x="8164591" y="303358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4"/>
                    <a:pt x="0" y="212"/>
                    <a:pt x="60" y="271"/>
                  </a:cubicBezTo>
                  <a:cubicBezTo>
                    <a:pt x="203" y="402"/>
                    <a:pt x="441" y="485"/>
                    <a:pt x="691" y="485"/>
                  </a:cubicBezTo>
                  <a:cubicBezTo>
                    <a:pt x="941" y="485"/>
                    <a:pt x="1179" y="414"/>
                    <a:pt x="1310" y="271"/>
                  </a:cubicBezTo>
                  <a:cubicBezTo>
                    <a:pt x="1370" y="212"/>
                    <a:pt x="1370" y="104"/>
                    <a:pt x="1310" y="45"/>
                  </a:cubicBezTo>
                  <a:cubicBezTo>
                    <a:pt x="1280" y="15"/>
                    <a:pt x="1242" y="0"/>
                    <a:pt x="1203" y="0"/>
                  </a:cubicBezTo>
                  <a:cubicBezTo>
                    <a:pt x="1164" y="0"/>
                    <a:pt x="1125" y="15"/>
                    <a:pt x="1096" y="45"/>
                  </a:cubicBezTo>
                  <a:cubicBezTo>
                    <a:pt x="1036" y="104"/>
                    <a:pt x="893" y="164"/>
                    <a:pt x="691" y="164"/>
                  </a:cubicBezTo>
                  <a:cubicBezTo>
                    <a:pt x="477" y="164"/>
                    <a:pt x="346" y="93"/>
                    <a:pt x="286" y="45"/>
                  </a:cubicBez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" name="Google Shape;10954;p112">
              <a:extLst>
                <a:ext uri="{FF2B5EF4-FFF2-40B4-BE49-F238E27FC236}">
                  <a16:creationId xmlns="" xmlns:a16="http://schemas.microsoft.com/office/drawing/2014/main" id="{12DC7564-060A-44BA-B8F9-FB7110EE6405}"/>
                </a:ext>
              </a:extLst>
            </p:cNvPr>
            <p:cNvSpPr/>
            <p:nvPr/>
          </p:nvSpPr>
          <p:spPr>
            <a:xfrm>
              <a:off x="8213632" y="2995383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322"/>
                  </a:lnTo>
                  <a:cubicBezTo>
                    <a:pt x="0" y="417"/>
                    <a:pt x="83" y="489"/>
                    <a:pt x="167" y="489"/>
                  </a:cubicBezTo>
                  <a:cubicBezTo>
                    <a:pt x="250" y="489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22" y="72"/>
                    <a:pt x="262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" name="Google Shape;10955;p112">
              <a:extLst>
                <a:ext uri="{FF2B5EF4-FFF2-40B4-BE49-F238E27FC236}">
                  <a16:creationId xmlns="" xmlns:a16="http://schemas.microsoft.com/office/drawing/2014/main" id="{7C2F3FFA-3334-477C-BDB3-FF6A6FFE97B1}"/>
                </a:ext>
              </a:extLst>
            </p:cNvPr>
            <p:cNvSpPr/>
            <p:nvPr/>
          </p:nvSpPr>
          <p:spPr>
            <a:xfrm>
              <a:off x="8088401" y="3165758"/>
              <a:ext cx="21511" cy="61998"/>
            </a:xfrm>
            <a:custGeom>
              <a:avLst/>
              <a:gdLst/>
              <a:ahLst/>
              <a:cxnLst/>
              <a:rect l="l" t="t" r="r" b="b"/>
              <a:pathLst>
                <a:path w="679" h="1957" extrusionOk="0">
                  <a:moveTo>
                    <a:pt x="176" y="1"/>
                  </a:moveTo>
                  <a:cubicBezTo>
                    <a:pt x="132" y="1"/>
                    <a:pt x="93" y="19"/>
                    <a:pt x="60" y="52"/>
                  </a:cubicBezTo>
                  <a:cubicBezTo>
                    <a:pt x="0" y="123"/>
                    <a:pt x="12" y="219"/>
                    <a:pt x="72" y="278"/>
                  </a:cubicBezTo>
                  <a:lnTo>
                    <a:pt x="179" y="362"/>
                  </a:lnTo>
                  <a:cubicBezTo>
                    <a:pt x="298" y="469"/>
                    <a:pt x="357" y="600"/>
                    <a:pt x="357" y="766"/>
                  </a:cubicBezTo>
                  <a:lnTo>
                    <a:pt x="357" y="1790"/>
                  </a:lnTo>
                  <a:cubicBezTo>
                    <a:pt x="357" y="1886"/>
                    <a:pt x="429" y="1957"/>
                    <a:pt x="524" y="1957"/>
                  </a:cubicBezTo>
                  <a:cubicBezTo>
                    <a:pt x="607" y="1957"/>
                    <a:pt x="679" y="1886"/>
                    <a:pt x="679" y="1790"/>
                  </a:cubicBezTo>
                  <a:lnTo>
                    <a:pt x="679" y="766"/>
                  </a:lnTo>
                  <a:cubicBezTo>
                    <a:pt x="679" y="528"/>
                    <a:pt x="584" y="290"/>
                    <a:pt x="381" y="123"/>
                  </a:cubicBezTo>
                  <a:lnTo>
                    <a:pt x="286" y="40"/>
                  </a:lnTo>
                  <a:cubicBezTo>
                    <a:pt x="248" y="13"/>
                    <a:pt x="211" y="1"/>
                    <a:pt x="1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82" name="Google Shape;10701;p112">
            <a:extLst>
              <a:ext uri="{FF2B5EF4-FFF2-40B4-BE49-F238E27FC236}">
                <a16:creationId xmlns="" xmlns:a16="http://schemas.microsoft.com/office/drawing/2014/main" id="{9D81A218-D657-455F-90A5-2E3798C518AF}"/>
              </a:ext>
            </a:extLst>
          </p:cNvPr>
          <p:cNvGrpSpPr/>
          <p:nvPr/>
        </p:nvGrpSpPr>
        <p:grpSpPr>
          <a:xfrm>
            <a:off x="8341044" y="6254089"/>
            <a:ext cx="540803" cy="596691"/>
            <a:chOff x="5800725" y="3785989"/>
            <a:chExt cx="277644" cy="354594"/>
          </a:xfrm>
          <a:solidFill>
            <a:schemeClr val="tx1"/>
          </a:solidFill>
        </p:grpSpPr>
        <p:sp>
          <p:nvSpPr>
            <p:cNvPr id="83" name="Google Shape;10702;p112">
              <a:extLst>
                <a:ext uri="{FF2B5EF4-FFF2-40B4-BE49-F238E27FC236}">
                  <a16:creationId xmlns="" xmlns:a16="http://schemas.microsoft.com/office/drawing/2014/main" id="{3627FEEC-2454-4FB4-A5DF-538B0C82D957}"/>
                </a:ext>
              </a:extLst>
            </p:cNvPr>
            <p:cNvSpPr/>
            <p:nvPr/>
          </p:nvSpPr>
          <p:spPr>
            <a:xfrm>
              <a:off x="5901055" y="3896869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" name="Google Shape;10703;p112">
              <a:extLst>
                <a:ext uri="{FF2B5EF4-FFF2-40B4-BE49-F238E27FC236}">
                  <a16:creationId xmlns="" xmlns:a16="http://schemas.microsoft.com/office/drawing/2014/main" id="{ABB39694-A3AB-414C-AE7D-65B3C61ACC2D}"/>
                </a:ext>
              </a:extLst>
            </p:cNvPr>
            <p:cNvSpPr/>
            <p:nvPr/>
          </p:nvSpPr>
          <p:spPr>
            <a:xfrm>
              <a:off x="5968217" y="389686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" name="Google Shape;10704;p112">
              <a:extLst>
                <a:ext uri="{FF2B5EF4-FFF2-40B4-BE49-F238E27FC236}">
                  <a16:creationId xmlns="" xmlns:a16="http://schemas.microsoft.com/office/drawing/2014/main" id="{12388F38-4751-4FF8-88B4-CEF83AAEA105}"/>
                </a:ext>
              </a:extLst>
            </p:cNvPr>
            <p:cNvSpPr/>
            <p:nvPr/>
          </p:nvSpPr>
          <p:spPr>
            <a:xfrm>
              <a:off x="5916547" y="3935804"/>
              <a:ext cx="45271" cy="16157"/>
            </a:xfrm>
            <a:custGeom>
              <a:avLst/>
              <a:gdLst/>
              <a:ahLst/>
              <a:cxnLst/>
              <a:rect l="l" t="t" r="r" b="b"/>
              <a:pathLst>
                <a:path w="1429" h="510" extrusionOk="0">
                  <a:moveTo>
                    <a:pt x="188" y="1"/>
                  </a:moveTo>
                  <a:cubicBezTo>
                    <a:pt x="146" y="1"/>
                    <a:pt x="101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14" y="427"/>
                    <a:pt x="453" y="510"/>
                    <a:pt x="703" y="510"/>
                  </a:cubicBezTo>
                  <a:cubicBezTo>
                    <a:pt x="976" y="510"/>
                    <a:pt x="1215" y="427"/>
                    <a:pt x="1345" y="284"/>
                  </a:cubicBezTo>
                  <a:cubicBezTo>
                    <a:pt x="1429" y="212"/>
                    <a:pt x="1429" y="105"/>
                    <a:pt x="1369" y="46"/>
                  </a:cubicBezTo>
                  <a:cubicBezTo>
                    <a:pt x="1340" y="16"/>
                    <a:pt x="1301" y="1"/>
                    <a:pt x="1259" y="1"/>
                  </a:cubicBezTo>
                  <a:cubicBezTo>
                    <a:pt x="1217" y="1"/>
                    <a:pt x="1173" y="16"/>
                    <a:pt x="1131" y="46"/>
                  </a:cubicBezTo>
                  <a:cubicBezTo>
                    <a:pt x="1072" y="105"/>
                    <a:pt x="929" y="188"/>
                    <a:pt x="714" y="188"/>
                  </a:cubicBezTo>
                  <a:cubicBezTo>
                    <a:pt x="512" y="188"/>
                    <a:pt x="357" y="105"/>
                    <a:pt x="298" y="46"/>
                  </a:cubicBezTo>
                  <a:cubicBezTo>
                    <a:pt x="268" y="16"/>
                    <a:pt x="229" y="1"/>
                    <a:pt x="1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6" name="Google Shape;10705;p112">
              <a:extLst>
                <a:ext uri="{FF2B5EF4-FFF2-40B4-BE49-F238E27FC236}">
                  <a16:creationId xmlns="" xmlns:a16="http://schemas.microsoft.com/office/drawing/2014/main" id="{80E5158E-92C7-43C3-8DEE-0B7A74CBA048}"/>
                </a:ext>
              </a:extLst>
            </p:cNvPr>
            <p:cNvSpPr/>
            <p:nvPr/>
          </p:nvSpPr>
          <p:spPr>
            <a:xfrm>
              <a:off x="5895416" y="3879888"/>
              <a:ext cx="21891" cy="10233"/>
            </a:xfrm>
            <a:custGeom>
              <a:avLst/>
              <a:gdLst/>
              <a:ahLst/>
              <a:cxnLst/>
              <a:rect l="l" t="t" r="r" b="b"/>
              <a:pathLst>
                <a:path w="691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68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7" name="Google Shape;10706;p112">
              <a:extLst>
                <a:ext uri="{FF2B5EF4-FFF2-40B4-BE49-F238E27FC236}">
                  <a16:creationId xmlns="" xmlns:a16="http://schemas.microsoft.com/office/drawing/2014/main" id="{A31D4E5C-979C-4D27-9DC5-4A54C45F568F}"/>
                </a:ext>
              </a:extLst>
            </p:cNvPr>
            <p:cNvSpPr/>
            <p:nvPr/>
          </p:nvSpPr>
          <p:spPr>
            <a:xfrm>
              <a:off x="5961786" y="3879888"/>
              <a:ext cx="21923" cy="10233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8" y="1"/>
                  </a:moveTo>
                  <a:cubicBezTo>
                    <a:pt x="84" y="1"/>
                    <a:pt x="1" y="72"/>
                    <a:pt x="1" y="168"/>
                  </a:cubicBezTo>
                  <a:cubicBezTo>
                    <a:pt x="1" y="251"/>
                    <a:pt x="84" y="322"/>
                    <a:pt x="168" y="322"/>
                  </a:cubicBezTo>
                  <a:lnTo>
                    <a:pt x="525" y="322"/>
                  </a:lnTo>
                  <a:cubicBezTo>
                    <a:pt x="620" y="322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8" name="Google Shape;10707;p112">
              <a:extLst>
                <a:ext uri="{FF2B5EF4-FFF2-40B4-BE49-F238E27FC236}">
                  <a16:creationId xmlns="" xmlns:a16="http://schemas.microsoft.com/office/drawing/2014/main" id="{A25BED0A-8B02-491E-B01F-4A9538F8EC12}"/>
                </a:ext>
              </a:extLst>
            </p:cNvPr>
            <p:cNvSpPr/>
            <p:nvPr/>
          </p:nvSpPr>
          <p:spPr>
            <a:xfrm>
              <a:off x="5800725" y="3785989"/>
              <a:ext cx="277644" cy="354594"/>
            </a:xfrm>
            <a:custGeom>
              <a:avLst/>
              <a:gdLst/>
              <a:ahLst/>
              <a:cxnLst/>
              <a:rect l="l" t="t" r="r" b="b"/>
              <a:pathLst>
                <a:path w="8764" h="11193" extrusionOk="0">
                  <a:moveTo>
                    <a:pt x="4716" y="310"/>
                  </a:moveTo>
                  <a:cubicBezTo>
                    <a:pt x="5323" y="310"/>
                    <a:pt x="5859" y="572"/>
                    <a:pt x="5978" y="905"/>
                  </a:cubicBezTo>
                  <a:cubicBezTo>
                    <a:pt x="6005" y="979"/>
                    <a:pt x="6062" y="1024"/>
                    <a:pt x="6130" y="1024"/>
                  </a:cubicBezTo>
                  <a:cubicBezTo>
                    <a:pt x="6150" y="1024"/>
                    <a:pt x="6171" y="1020"/>
                    <a:pt x="6192" y="1012"/>
                  </a:cubicBezTo>
                  <a:cubicBezTo>
                    <a:pt x="6275" y="988"/>
                    <a:pt x="6323" y="893"/>
                    <a:pt x="6299" y="810"/>
                  </a:cubicBezTo>
                  <a:cubicBezTo>
                    <a:pt x="6275" y="774"/>
                    <a:pt x="6275" y="750"/>
                    <a:pt x="6264" y="715"/>
                  </a:cubicBezTo>
                  <a:lnTo>
                    <a:pt x="6264" y="715"/>
                  </a:lnTo>
                  <a:cubicBezTo>
                    <a:pt x="6609" y="834"/>
                    <a:pt x="6859" y="1167"/>
                    <a:pt x="6859" y="1548"/>
                  </a:cubicBezTo>
                  <a:lnTo>
                    <a:pt x="6859" y="3322"/>
                  </a:lnTo>
                  <a:lnTo>
                    <a:pt x="6668" y="3322"/>
                  </a:lnTo>
                  <a:cubicBezTo>
                    <a:pt x="6561" y="3322"/>
                    <a:pt x="6478" y="3227"/>
                    <a:pt x="6478" y="3132"/>
                  </a:cubicBezTo>
                  <a:lnTo>
                    <a:pt x="6478" y="2953"/>
                  </a:lnTo>
                  <a:cubicBezTo>
                    <a:pt x="6478" y="2191"/>
                    <a:pt x="5918" y="1619"/>
                    <a:pt x="5894" y="1608"/>
                  </a:cubicBezTo>
                  <a:cubicBezTo>
                    <a:pt x="5858" y="1571"/>
                    <a:pt x="5815" y="1556"/>
                    <a:pt x="5770" y="1556"/>
                  </a:cubicBezTo>
                  <a:cubicBezTo>
                    <a:pt x="5756" y="1556"/>
                    <a:pt x="5742" y="1557"/>
                    <a:pt x="5728" y="1560"/>
                  </a:cubicBezTo>
                  <a:cubicBezTo>
                    <a:pt x="5195" y="1728"/>
                    <a:pt x="4526" y="1884"/>
                    <a:pt x="3873" y="1884"/>
                  </a:cubicBezTo>
                  <a:cubicBezTo>
                    <a:pt x="3418" y="1884"/>
                    <a:pt x="2971" y="1808"/>
                    <a:pt x="2585" y="1608"/>
                  </a:cubicBezTo>
                  <a:cubicBezTo>
                    <a:pt x="2251" y="1441"/>
                    <a:pt x="2049" y="1227"/>
                    <a:pt x="1953" y="1072"/>
                  </a:cubicBezTo>
                  <a:cubicBezTo>
                    <a:pt x="2311" y="988"/>
                    <a:pt x="2573" y="846"/>
                    <a:pt x="2811" y="750"/>
                  </a:cubicBezTo>
                  <a:cubicBezTo>
                    <a:pt x="3347" y="512"/>
                    <a:pt x="3763" y="310"/>
                    <a:pt x="4716" y="310"/>
                  </a:cubicBezTo>
                  <a:close/>
                  <a:moveTo>
                    <a:pt x="2049" y="1679"/>
                  </a:moveTo>
                  <a:cubicBezTo>
                    <a:pt x="2156" y="1762"/>
                    <a:pt x="2275" y="1846"/>
                    <a:pt x="2406" y="1905"/>
                  </a:cubicBezTo>
                  <a:cubicBezTo>
                    <a:pt x="2787" y="2096"/>
                    <a:pt x="3227" y="2203"/>
                    <a:pt x="3716" y="2215"/>
                  </a:cubicBezTo>
                  <a:cubicBezTo>
                    <a:pt x="3770" y="2217"/>
                    <a:pt x="3825" y="2218"/>
                    <a:pt x="3881" y="2218"/>
                  </a:cubicBezTo>
                  <a:cubicBezTo>
                    <a:pt x="4435" y="2218"/>
                    <a:pt x="5056" y="2111"/>
                    <a:pt x="5716" y="1905"/>
                  </a:cubicBezTo>
                  <a:cubicBezTo>
                    <a:pt x="5847" y="2072"/>
                    <a:pt x="6133" y="2453"/>
                    <a:pt x="6133" y="2953"/>
                  </a:cubicBezTo>
                  <a:lnTo>
                    <a:pt x="6133" y="3132"/>
                  </a:lnTo>
                  <a:cubicBezTo>
                    <a:pt x="6133" y="3405"/>
                    <a:pt x="6371" y="3644"/>
                    <a:pt x="6656" y="3644"/>
                  </a:cubicBezTo>
                  <a:lnTo>
                    <a:pt x="6918" y="3644"/>
                  </a:lnTo>
                  <a:cubicBezTo>
                    <a:pt x="6990" y="3644"/>
                    <a:pt x="7073" y="3679"/>
                    <a:pt x="7133" y="3739"/>
                  </a:cubicBezTo>
                  <a:cubicBezTo>
                    <a:pt x="7192" y="3798"/>
                    <a:pt x="7204" y="3870"/>
                    <a:pt x="7204" y="3941"/>
                  </a:cubicBezTo>
                  <a:cubicBezTo>
                    <a:pt x="7192" y="4084"/>
                    <a:pt x="7049" y="4203"/>
                    <a:pt x="6906" y="4203"/>
                  </a:cubicBezTo>
                  <a:lnTo>
                    <a:pt x="6835" y="4203"/>
                  </a:lnTo>
                  <a:lnTo>
                    <a:pt x="6835" y="4179"/>
                  </a:lnTo>
                  <a:cubicBezTo>
                    <a:pt x="6835" y="4096"/>
                    <a:pt x="6752" y="4025"/>
                    <a:pt x="6668" y="4025"/>
                  </a:cubicBezTo>
                  <a:cubicBezTo>
                    <a:pt x="6573" y="4025"/>
                    <a:pt x="6502" y="4096"/>
                    <a:pt x="6502" y="4179"/>
                  </a:cubicBezTo>
                  <a:cubicBezTo>
                    <a:pt x="6502" y="5358"/>
                    <a:pt x="5549" y="6311"/>
                    <a:pt x="4394" y="6311"/>
                  </a:cubicBezTo>
                  <a:cubicBezTo>
                    <a:pt x="3227" y="6311"/>
                    <a:pt x="2275" y="5358"/>
                    <a:pt x="2275" y="4203"/>
                  </a:cubicBezTo>
                  <a:cubicBezTo>
                    <a:pt x="2275" y="4108"/>
                    <a:pt x="2204" y="4036"/>
                    <a:pt x="2108" y="4036"/>
                  </a:cubicBezTo>
                  <a:cubicBezTo>
                    <a:pt x="2025" y="4036"/>
                    <a:pt x="1953" y="4108"/>
                    <a:pt x="1953" y="4203"/>
                  </a:cubicBezTo>
                  <a:lnTo>
                    <a:pt x="1953" y="4215"/>
                  </a:lnTo>
                  <a:lnTo>
                    <a:pt x="1846" y="4215"/>
                  </a:lnTo>
                  <a:cubicBezTo>
                    <a:pt x="1775" y="4215"/>
                    <a:pt x="1692" y="4179"/>
                    <a:pt x="1632" y="4120"/>
                  </a:cubicBezTo>
                  <a:cubicBezTo>
                    <a:pt x="1572" y="4060"/>
                    <a:pt x="1561" y="3989"/>
                    <a:pt x="1561" y="3917"/>
                  </a:cubicBezTo>
                  <a:cubicBezTo>
                    <a:pt x="1572" y="3786"/>
                    <a:pt x="1715" y="3667"/>
                    <a:pt x="1858" y="3667"/>
                  </a:cubicBezTo>
                  <a:lnTo>
                    <a:pt x="2096" y="3667"/>
                  </a:lnTo>
                  <a:cubicBezTo>
                    <a:pt x="2382" y="3667"/>
                    <a:pt x="2620" y="3429"/>
                    <a:pt x="2620" y="3143"/>
                  </a:cubicBezTo>
                  <a:lnTo>
                    <a:pt x="2620" y="2512"/>
                  </a:lnTo>
                  <a:cubicBezTo>
                    <a:pt x="2620" y="2429"/>
                    <a:pt x="2549" y="2346"/>
                    <a:pt x="2454" y="2346"/>
                  </a:cubicBezTo>
                  <a:cubicBezTo>
                    <a:pt x="2370" y="2346"/>
                    <a:pt x="2287" y="2429"/>
                    <a:pt x="2287" y="2512"/>
                  </a:cubicBezTo>
                  <a:lnTo>
                    <a:pt x="2287" y="3143"/>
                  </a:lnTo>
                  <a:cubicBezTo>
                    <a:pt x="2287" y="3251"/>
                    <a:pt x="2204" y="3334"/>
                    <a:pt x="2096" y="3334"/>
                  </a:cubicBezTo>
                  <a:lnTo>
                    <a:pt x="1906" y="3334"/>
                  </a:lnTo>
                  <a:lnTo>
                    <a:pt x="1906" y="2322"/>
                  </a:lnTo>
                  <a:cubicBezTo>
                    <a:pt x="1906" y="1941"/>
                    <a:pt x="2013" y="1762"/>
                    <a:pt x="2049" y="1679"/>
                  </a:cubicBezTo>
                  <a:close/>
                  <a:moveTo>
                    <a:pt x="5478" y="6406"/>
                  </a:moveTo>
                  <a:lnTo>
                    <a:pt x="5478" y="6799"/>
                  </a:lnTo>
                  <a:lnTo>
                    <a:pt x="5442" y="6799"/>
                  </a:lnTo>
                  <a:lnTo>
                    <a:pt x="5132" y="7870"/>
                  </a:lnTo>
                  <a:cubicBezTo>
                    <a:pt x="4906" y="7989"/>
                    <a:pt x="4644" y="8073"/>
                    <a:pt x="4394" y="8073"/>
                  </a:cubicBezTo>
                  <a:cubicBezTo>
                    <a:pt x="4120" y="8073"/>
                    <a:pt x="3870" y="8013"/>
                    <a:pt x="3644" y="7870"/>
                  </a:cubicBezTo>
                  <a:lnTo>
                    <a:pt x="3335" y="6799"/>
                  </a:lnTo>
                  <a:lnTo>
                    <a:pt x="3335" y="6406"/>
                  </a:lnTo>
                  <a:cubicBezTo>
                    <a:pt x="3656" y="6561"/>
                    <a:pt x="4013" y="6644"/>
                    <a:pt x="4406" y="6644"/>
                  </a:cubicBezTo>
                  <a:cubicBezTo>
                    <a:pt x="4787" y="6644"/>
                    <a:pt x="5144" y="6549"/>
                    <a:pt x="5478" y="6406"/>
                  </a:cubicBezTo>
                  <a:close/>
                  <a:moveTo>
                    <a:pt x="2644" y="10156"/>
                  </a:moveTo>
                  <a:lnTo>
                    <a:pt x="2644" y="10871"/>
                  </a:lnTo>
                  <a:lnTo>
                    <a:pt x="1215" y="10871"/>
                  </a:lnTo>
                  <a:lnTo>
                    <a:pt x="1215" y="10156"/>
                  </a:lnTo>
                  <a:lnTo>
                    <a:pt x="1775" y="10156"/>
                  </a:lnTo>
                  <a:lnTo>
                    <a:pt x="1775" y="10168"/>
                  </a:lnTo>
                  <a:cubicBezTo>
                    <a:pt x="1775" y="10251"/>
                    <a:pt x="1846" y="10335"/>
                    <a:pt x="1930" y="10335"/>
                  </a:cubicBezTo>
                  <a:cubicBezTo>
                    <a:pt x="2025" y="10335"/>
                    <a:pt x="2096" y="10251"/>
                    <a:pt x="2096" y="10168"/>
                  </a:cubicBezTo>
                  <a:lnTo>
                    <a:pt x="2096" y="10156"/>
                  </a:lnTo>
                  <a:close/>
                  <a:moveTo>
                    <a:pt x="4728" y="0"/>
                  </a:moveTo>
                  <a:cubicBezTo>
                    <a:pt x="3704" y="0"/>
                    <a:pt x="3227" y="203"/>
                    <a:pt x="2692" y="465"/>
                  </a:cubicBezTo>
                  <a:cubicBezTo>
                    <a:pt x="2394" y="596"/>
                    <a:pt x="2096" y="726"/>
                    <a:pt x="1668" y="846"/>
                  </a:cubicBezTo>
                  <a:cubicBezTo>
                    <a:pt x="1620" y="857"/>
                    <a:pt x="1572" y="893"/>
                    <a:pt x="1561" y="941"/>
                  </a:cubicBezTo>
                  <a:cubicBezTo>
                    <a:pt x="1549" y="977"/>
                    <a:pt x="1549" y="1024"/>
                    <a:pt x="1561" y="1072"/>
                  </a:cubicBezTo>
                  <a:cubicBezTo>
                    <a:pt x="1561" y="1084"/>
                    <a:pt x="1632" y="1250"/>
                    <a:pt x="1834" y="1453"/>
                  </a:cubicBezTo>
                  <a:cubicBezTo>
                    <a:pt x="1751" y="1560"/>
                    <a:pt x="1596" y="1810"/>
                    <a:pt x="1596" y="2322"/>
                  </a:cubicBezTo>
                  <a:lnTo>
                    <a:pt x="1596" y="3393"/>
                  </a:lnTo>
                  <a:cubicBezTo>
                    <a:pt x="1394" y="3477"/>
                    <a:pt x="1263" y="3655"/>
                    <a:pt x="1251" y="3870"/>
                  </a:cubicBezTo>
                  <a:cubicBezTo>
                    <a:pt x="1239" y="4036"/>
                    <a:pt x="1299" y="4215"/>
                    <a:pt x="1394" y="4334"/>
                  </a:cubicBezTo>
                  <a:cubicBezTo>
                    <a:pt x="1513" y="4453"/>
                    <a:pt x="1680" y="4525"/>
                    <a:pt x="1846" y="4525"/>
                  </a:cubicBezTo>
                  <a:lnTo>
                    <a:pt x="1965" y="4525"/>
                  </a:lnTo>
                  <a:cubicBezTo>
                    <a:pt x="2049" y="5203"/>
                    <a:pt x="2442" y="5822"/>
                    <a:pt x="2989" y="6191"/>
                  </a:cubicBezTo>
                  <a:lnTo>
                    <a:pt x="2989" y="6715"/>
                  </a:lnTo>
                  <a:lnTo>
                    <a:pt x="2263" y="7084"/>
                  </a:lnTo>
                  <a:cubicBezTo>
                    <a:pt x="2156" y="7132"/>
                    <a:pt x="2084" y="7227"/>
                    <a:pt x="2073" y="7334"/>
                  </a:cubicBezTo>
                  <a:cubicBezTo>
                    <a:pt x="2049" y="7370"/>
                    <a:pt x="2049" y="7406"/>
                    <a:pt x="2049" y="7442"/>
                  </a:cubicBezTo>
                  <a:lnTo>
                    <a:pt x="858" y="7799"/>
                  </a:lnTo>
                  <a:cubicBezTo>
                    <a:pt x="346" y="7965"/>
                    <a:pt x="1" y="8430"/>
                    <a:pt x="1" y="8954"/>
                  </a:cubicBezTo>
                  <a:lnTo>
                    <a:pt x="1" y="11025"/>
                  </a:lnTo>
                  <a:cubicBezTo>
                    <a:pt x="1" y="11121"/>
                    <a:pt x="72" y="11192"/>
                    <a:pt x="168" y="11192"/>
                  </a:cubicBezTo>
                  <a:cubicBezTo>
                    <a:pt x="251" y="11192"/>
                    <a:pt x="322" y="11121"/>
                    <a:pt x="322" y="11025"/>
                  </a:cubicBezTo>
                  <a:lnTo>
                    <a:pt x="322" y="8954"/>
                  </a:lnTo>
                  <a:cubicBezTo>
                    <a:pt x="322" y="8573"/>
                    <a:pt x="584" y="8227"/>
                    <a:pt x="953" y="8108"/>
                  </a:cubicBezTo>
                  <a:lnTo>
                    <a:pt x="2192" y="7739"/>
                  </a:lnTo>
                  <a:lnTo>
                    <a:pt x="2406" y="8025"/>
                  </a:lnTo>
                  <a:lnTo>
                    <a:pt x="2156" y="8275"/>
                  </a:lnTo>
                  <a:cubicBezTo>
                    <a:pt x="1989" y="8442"/>
                    <a:pt x="1965" y="8680"/>
                    <a:pt x="2073" y="8870"/>
                  </a:cubicBezTo>
                  <a:lnTo>
                    <a:pt x="2549" y="9811"/>
                  </a:lnTo>
                  <a:lnTo>
                    <a:pt x="2096" y="9811"/>
                  </a:lnTo>
                  <a:lnTo>
                    <a:pt x="2096" y="9609"/>
                  </a:lnTo>
                  <a:cubicBezTo>
                    <a:pt x="2096" y="9525"/>
                    <a:pt x="2025" y="9454"/>
                    <a:pt x="1930" y="9454"/>
                  </a:cubicBezTo>
                  <a:cubicBezTo>
                    <a:pt x="1846" y="9454"/>
                    <a:pt x="1775" y="9525"/>
                    <a:pt x="1775" y="9609"/>
                  </a:cubicBezTo>
                  <a:lnTo>
                    <a:pt x="1775" y="9811"/>
                  </a:lnTo>
                  <a:lnTo>
                    <a:pt x="1061" y="9811"/>
                  </a:lnTo>
                  <a:cubicBezTo>
                    <a:pt x="965" y="9811"/>
                    <a:pt x="894" y="9882"/>
                    <a:pt x="894" y="9966"/>
                  </a:cubicBezTo>
                  <a:lnTo>
                    <a:pt x="894" y="11025"/>
                  </a:lnTo>
                  <a:cubicBezTo>
                    <a:pt x="894" y="11121"/>
                    <a:pt x="965" y="11192"/>
                    <a:pt x="1061" y="11192"/>
                  </a:cubicBezTo>
                  <a:lnTo>
                    <a:pt x="2811" y="11192"/>
                  </a:lnTo>
                  <a:cubicBezTo>
                    <a:pt x="2906" y="11192"/>
                    <a:pt x="2977" y="11121"/>
                    <a:pt x="2977" y="11025"/>
                  </a:cubicBezTo>
                  <a:lnTo>
                    <a:pt x="2977" y="10668"/>
                  </a:lnTo>
                  <a:lnTo>
                    <a:pt x="3180" y="11097"/>
                  </a:lnTo>
                  <a:cubicBezTo>
                    <a:pt x="3216" y="11156"/>
                    <a:pt x="3275" y="11192"/>
                    <a:pt x="3335" y="11192"/>
                  </a:cubicBezTo>
                  <a:cubicBezTo>
                    <a:pt x="3358" y="11192"/>
                    <a:pt x="3382" y="11192"/>
                    <a:pt x="3406" y="11180"/>
                  </a:cubicBezTo>
                  <a:cubicBezTo>
                    <a:pt x="3477" y="11133"/>
                    <a:pt x="3525" y="11037"/>
                    <a:pt x="3477" y="10954"/>
                  </a:cubicBezTo>
                  <a:lnTo>
                    <a:pt x="2370" y="8716"/>
                  </a:lnTo>
                  <a:cubicBezTo>
                    <a:pt x="2334" y="8644"/>
                    <a:pt x="2346" y="8561"/>
                    <a:pt x="2394" y="8513"/>
                  </a:cubicBezTo>
                  <a:lnTo>
                    <a:pt x="2739" y="8168"/>
                  </a:lnTo>
                  <a:cubicBezTo>
                    <a:pt x="2799" y="8108"/>
                    <a:pt x="2799" y="8025"/>
                    <a:pt x="2751" y="7965"/>
                  </a:cubicBezTo>
                  <a:lnTo>
                    <a:pt x="2382" y="7477"/>
                  </a:lnTo>
                  <a:cubicBezTo>
                    <a:pt x="2370" y="7454"/>
                    <a:pt x="2370" y="7442"/>
                    <a:pt x="2370" y="7430"/>
                  </a:cubicBezTo>
                  <a:cubicBezTo>
                    <a:pt x="2370" y="7418"/>
                    <a:pt x="2382" y="7394"/>
                    <a:pt x="2394" y="7394"/>
                  </a:cubicBezTo>
                  <a:lnTo>
                    <a:pt x="3037" y="7073"/>
                  </a:lnTo>
                  <a:lnTo>
                    <a:pt x="3501" y="8632"/>
                  </a:lnTo>
                  <a:cubicBezTo>
                    <a:pt x="3522" y="8716"/>
                    <a:pt x="3598" y="8754"/>
                    <a:pt x="3673" y="8754"/>
                  </a:cubicBezTo>
                  <a:cubicBezTo>
                    <a:pt x="3683" y="8754"/>
                    <a:pt x="3693" y="8753"/>
                    <a:pt x="3704" y="8751"/>
                  </a:cubicBezTo>
                  <a:cubicBezTo>
                    <a:pt x="3799" y="8716"/>
                    <a:pt x="3835" y="8632"/>
                    <a:pt x="3823" y="8549"/>
                  </a:cubicBezTo>
                  <a:lnTo>
                    <a:pt x="3751" y="8287"/>
                  </a:lnTo>
                  <a:lnTo>
                    <a:pt x="3751" y="8287"/>
                  </a:lnTo>
                  <a:cubicBezTo>
                    <a:pt x="3954" y="8358"/>
                    <a:pt x="4168" y="8394"/>
                    <a:pt x="4370" y="8394"/>
                  </a:cubicBezTo>
                  <a:cubicBezTo>
                    <a:pt x="4597" y="8394"/>
                    <a:pt x="4811" y="8358"/>
                    <a:pt x="5001" y="8287"/>
                  </a:cubicBezTo>
                  <a:lnTo>
                    <a:pt x="5001" y="8287"/>
                  </a:lnTo>
                  <a:lnTo>
                    <a:pt x="4370" y="10442"/>
                  </a:lnTo>
                  <a:lnTo>
                    <a:pt x="4013" y="9228"/>
                  </a:lnTo>
                  <a:cubicBezTo>
                    <a:pt x="3992" y="9144"/>
                    <a:pt x="3917" y="9106"/>
                    <a:pt x="3842" y="9106"/>
                  </a:cubicBezTo>
                  <a:cubicBezTo>
                    <a:pt x="3832" y="9106"/>
                    <a:pt x="3821" y="9107"/>
                    <a:pt x="3811" y="9108"/>
                  </a:cubicBezTo>
                  <a:cubicBezTo>
                    <a:pt x="3716" y="9120"/>
                    <a:pt x="3680" y="9228"/>
                    <a:pt x="3692" y="9311"/>
                  </a:cubicBezTo>
                  <a:lnTo>
                    <a:pt x="4192" y="11073"/>
                  </a:lnTo>
                  <a:cubicBezTo>
                    <a:pt x="4216" y="11144"/>
                    <a:pt x="4287" y="11192"/>
                    <a:pt x="4359" y="11192"/>
                  </a:cubicBezTo>
                  <a:cubicBezTo>
                    <a:pt x="4430" y="11192"/>
                    <a:pt x="4490" y="11144"/>
                    <a:pt x="4525" y="11073"/>
                  </a:cubicBezTo>
                  <a:lnTo>
                    <a:pt x="5704" y="7049"/>
                  </a:lnTo>
                  <a:lnTo>
                    <a:pt x="6335" y="7382"/>
                  </a:lnTo>
                  <a:lnTo>
                    <a:pt x="6371" y="7406"/>
                  </a:lnTo>
                  <a:cubicBezTo>
                    <a:pt x="6371" y="7430"/>
                    <a:pt x="6371" y="7442"/>
                    <a:pt x="6359" y="7454"/>
                  </a:cubicBezTo>
                  <a:lnTo>
                    <a:pt x="5978" y="7942"/>
                  </a:lnTo>
                  <a:cubicBezTo>
                    <a:pt x="5942" y="8001"/>
                    <a:pt x="5942" y="8108"/>
                    <a:pt x="6002" y="8156"/>
                  </a:cubicBezTo>
                  <a:lnTo>
                    <a:pt x="6335" y="8501"/>
                  </a:lnTo>
                  <a:cubicBezTo>
                    <a:pt x="6395" y="8561"/>
                    <a:pt x="6418" y="8644"/>
                    <a:pt x="6371" y="8704"/>
                  </a:cubicBezTo>
                  <a:lnTo>
                    <a:pt x="5252" y="10942"/>
                  </a:lnTo>
                  <a:cubicBezTo>
                    <a:pt x="5204" y="11013"/>
                    <a:pt x="5240" y="11121"/>
                    <a:pt x="5323" y="11156"/>
                  </a:cubicBezTo>
                  <a:cubicBezTo>
                    <a:pt x="5359" y="11180"/>
                    <a:pt x="5371" y="11180"/>
                    <a:pt x="5406" y="11180"/>
                  </a:cubicBezTo>
                  <a:cubicBezTo>
                    <a:pt x="5466" y="11180"/>
                    <a:pt x="5525" y="11144"/>
                    <a:pt x="5549" y="11085"/>
                  </a:cubicBezTo>
                  <a:lnTo>
                    <a:pt x="6668" y="8858"/>
                  </a:lnTo>
                  <a:cubicBezTo>
                    <a:pt x="6776" y="8656"/>
                    <a:pt x="6728" y="8418"/>
                    <a:pt x="6573" y="8263"/>
                  </a:cubicBezTo>
                  <a:lnTo>
                    <a:pt x="6323" y="8001"/>
                  </a:lnTo>
                  <a:lnTo>
                    <a:pt x="6549" y="7727"/>
                  </a:lnTo>
                  <a:lnTo>
                    <a:pt x="7788" y="8096"/>
                  </a:lnTo>
                  <a:cubicBezTo>
                    <a:pt x="8157" y="8216"/>
                    <a:pt x="8407" y="8561"/>
                    <a:pt x="8407" y="8942"/>
                  </a:cubicBezTo>
                  <a:lnTo>
                    <a:pt x="8407" y="11013"/>
                  </a:lnTo>
                  <a:cubicBezTo>
                    <a:pt x="8407" y="11097"/>
                    <a:pt x="8478" y="11180"/>
                    <a:pt x="8573" y="11180"/>
                  </a:cubicBezTo>
                  <a:cubicBezTo>
                    <a:pt x="8657" y="11180"/>
                    <a:pt x="8740" y="11097"/>
                    <a:pt x="8740" y="11013"/>
                  </a:cubicBezTo>
                  <a:lnTo>
                    <a:pt x="8740" y="8942"/>
                  </a:lnTo>
                  <a:cubicBezTo>
                    <a:pt x="8764" y="8442"/>
                    <a:pt x="8419" y="7965"/>
                    <a:pt x="7907" y="7811"/>
                  </a:cubicBezTo>
                  <a:lnTo>
                    <a:pt x="6716" y="7454"/>
                  </a:lnTo>
                  <a:cubicBezTo>
                    <a:pt x="6716" y="7430"/>
                    <a:pt x="6716" y="7382"/>
                    <a:pt x="6692" y="7358"/>
                  </a:cubicBezTo>
                  <a:cubicBezTo>
                    <a:pt x="6668" y="7251"/>
                    <a:pt x="6597" y="7144"/>
                    <a:pt x="6502" y="7096"/>
                  </a:cubicBezTo>
                  <a:lnTo>
                    <a:pt x="5775" y="6727"/>
                  </a:lnTo>
                  <a:lnTo>
                    <a:pt x="5775" y="6203"/>
                  </a:lnTo>
                  <a:cubicBezTo>
                    <a:pt x="6323" y="5822"/>
                    <a:pt x="6716" y="5227"/>
                    <a:pt x="6799" y="4536"/>
                  </a:cubicBezTo>
                  <a:lnTo>
                    <a:pt x="6906" y="4536"/>
                  </a:lnTo>
                  <a:cubicBezTo>
                    <a:pt x="7228" y="4536"/>
                    <a:pt x="7502" y="4298"/>
                    <a:pt x="7526" y="4001"/>
                  </a:cubicBezTo>
                  <a:cubicBezTo>
                    <a:pt x="7549" y="3834"/>
                    <a:pt x="7490" y="3655"/>
                    <a:pt x="7383" y="3536"/>
                  </a:cubicBezTo>
                  <a:cubicBezTo>
                    <a:pt x="7323" y="3477"/>
                    <a:pt x="7264" y="3441"/>
                    <a:pt x="7192" y="3393"/>
                  </a:cubicBezTo>
                  <a:lnTo>
                    <a:pt x="7192" y="1572"/>
                  </a:lnTo>
                  <a:cubicBezTo>
                    <a:pt x="7192" y="905"/>
                    <a:pt x="6633" y="357"/>
                    <a:pt x="5966" y="357"/>
                  </a:cubicBezTo>
                  <a:lnTo>
                    <a:pt x="5942" y="357"/>
                  </a:lnTo>
                  <a:cubicBezTo>
                    <a:pt x="5644" y="131"/>
                    <a:pt x="5204" y="0"/>
                    <a:pt x="4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9" name="Google Shape;10708;p112">
              <a:extLst>
                <a:ext uri="{FF2B5EF4-FFF2-40B4-BE49-F238E27FC236}">
                  <a16:creationId xmlns="" xmlns:a16="http://schemas.microsoft.com/office/drawing/2014/main" id="{F64FCCAB-9BBE-40D4-B7F7-1D75D9D0F48B}"/>
                </a:ext>
              </a:extLst>
            </p:cNvPr>
            <p:cNvSpPr/>
            <p:nvPr/>
          </p:nvSpPr>
          <p:spPr>
            <a:xfrm>
              <a:off x="6012727" y="4085840"/>
              <a:ext cx="37731" cy="37763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1"/>
                  </a:moveTo>
                  <a:cubicBezTo>
                    <a:pt x="512" y="1"/>
                    <a:pt x="441" y="72"/>
                    <a:pt x="441" y="167"/>
                  </a:cubicBezTo>
                  <a:lnTo>
                    <a:pt x="441" y="429"/>
                  </a:lnTo>
                  <a:lnTo>
                    <a:pt x="167" y="429"/>
                  </a:lnTo>
                  <a:cubicBezTo>
                    <a:pt x="84" y="429"/>
                    <a:pt x="0" y="513"/>
                    <a:pt x="0" y="596"/>
                  </a:cubicBezTo>
                  <a:cubicBezTo>
                    <a:pt x="0" y="691"/>
                    <a:pt x="84" y="763"/>
                    <a:pt x="167" y="763"/>
                  </a:cubicBezTo>
                  <a:lnTo>
                    <a:pt x="441" y="763"/>
                  </a:lnTo>
                  <a:lnTo>
                    <a:pt x="441" y="1025"/>
                  </a:lnTo>
                  <a:cubicBezTo>
                    <a:pt x="441" y="1120"/>
                    <a:pt x="512" y="1191"/>
                    <a:pt x="595" y="1191"/>
                  </a:cubicBezTo>
                  <a:cubicBezTo>
                    <a:pt x="691" y="1191"/>
                    <a:pt x="762" y="1120"/>
                    <a:pt x="762" y="1025"/>
                  </a:cubicBezTo>
                  <a:lnTo>
                    <a:pt x="762" y="763"/>
                  </a:lnTo>
                  <a:lnTo>
                    <a:pt x="1024" y="763"/>
                  </a:lnTo>
                  <a:cubicBezTo>
                    <a:pt x="1119" y="763"/>
                    <a:pt x="1191" y="691"/>
                    <a:pt x="1191" y="596"/>
                  </a:cubicBezTo>
                  <a:cubicBezTo>
                    <a:pt x="1191" y="513"/>
                    <a:pt x="1119" y="429"/>
                    <a:pt x="1024" y="429"/>
                  </a:cubicBezTo>
                  <a:lnTo>
                    <a:pt x="762" y="429"/>
                  </a:lnTo>
                  <a:lnTo>
                    <a:pt x="762" y="167"/>
                  </a:lnTo>
                  <a:cubicBezTo>
                    <a:pt x="762" y="72"/>
                    <a:pt x="691" y="1"/>
                    <a:pt x="5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91" name="Google Shape;794;p93">
            <a:extLst>
              <a:ext uri="{FF2B5EF4-FFF2-40B4-BE49-F238E27FC236}">
                <a16:creationId xmlns="" xmlns:a16="http://schemas.microsoft.com/office/drawing/2014/main" id="{9060C549-666B-4071-AB7D-50C0231ED322}"/>
              </a:ext>
            </a:extLst>
          </p:cNvPr>
          <p:cNvSpPr txBox="1"/>
          <p:nvPr/>
        </p:nvSpPr>
        <p:spPr>
          <a:xfrm>
            <a:off x="4780564" y="6333561"/>
            <a:ext cx="843085" cy="9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spcAft>
                <a:spcPts val="2133"/>
              </a:spcAft>
              <a:buClr>
                <a:srgbClr val="000000"/>
              </a:buClr>
            </a:pPr>
            <a:endParaRPr sz="1867" kern="0" dirty="0">
              <a:solidFill>
                <a:srgbClr val="60443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grpSp>
        <p:nvGrpSpPr>
          <p:cNvPr id="93" name="Google Shape;11297;p112">
            <a:extLst>
              <a:ext uri="{FF2B5EF4-FFF2-40B4-BE49-F238E27FC236}">
                <a16:creationId xmlns="" xmlns:a16="http://schemas.microsoft.com/office/drawing/2014/main" id="{340C757F-BBA1-4859-869E-25298EE57E56}"/>
              </a:ext>
            </a:extLst>
          </p:cNvPr>
          <p:cNvGrpSpPr/>
          <p:nvPr/>
        </p:nvGrpSpPr>
        <p:grpSpPr>
          <a:xfrm>
            <a:off x="9101965" y="6241232"/>
            <a:ext cx="491224" cy="606585"/>
            <a:chOff x="8047661" y="1501037"/>
            <a:chExt cx="278404" cy="355260"/>
          </a:xfrm>
          <a:solidFill>
            <a:schemeClr val="tx1"/>
          </a:solidFill>
        </p:grpSpPr>
        <p:sp>
          <p:nvSpPr>
            <p:cNvPr id="94" name="Google Shape;11298;p112">
              <a:extLst>
                <a:ext uri="{FF2B5EF4-FFF2-40B4-BE49-F238E27FC236}">
                  <a16:creationId xmlns="" xmlns:a16="http://schemas.microsoft.com/office/drawing/2014/main" id="{4D8EB672-F666-445B-A464-4514B26C2B01}"/>
                </a:ext>
              </a:extLst>
            </p:cNvPr>
            <p:cNvSpPr/>
            <p:nvPr/>
          </p:nvSpPr>
          <p:spPr>
            <a:xfrm>
              <a:off x="8147611" y="1622815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5" name="Google Shape;11299;p112">
              <a:extLst>
                <a:ext uri="{FF2B5EF4-FFF2-40B4-BE49-F238E27FC236}">
                  <a16:creationId xmlns="" xmlns:a16="http://schemas.microsoft.com/office/drawing/2014/main" id="{C3DFB859-3280-4A3C-B40A-0D75C907AB41}"/>
                </a:ext>
              </a:extLst>
            </p:cNvPr>
            <p:cNvSpPr/>
            <p:nvPr/>
          </p:nvSpPr>
          <p:spPr>
            <a:xfrm>
              <a:off x="8214741" y="1622815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6" name="Google Shape;11300;p112">
              <a:extLst>
                <a:ext uri="{FF2B5EF4-FFF2-40B4-BE49-F238E27FC236}">
                  <a16:creationId xmlns="" xmlns:a16="http://schemas.microsoft.com/office/drawing/2014/main" id="{3E8D62E5-F493-478B-BA05-A82BB06FB725}"/>
                </a:ext>
              </a:extLst>
            </p:cNvPr>
            <p:cNvSpPr/>
            <p:nvPr/>
          </p:nvSpPr>
          <p:spPr>
            <a:xfrm>
              <a:off x="8163451" y="1661370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4" y="0"/>
                  </a:moveTo>
                  <a:cubicBezTo>
                    <a:pt x="141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29" y="224"/>
                    <a:pt x="1429" y="128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88"/>
                    <a:pt x="715" y="188"/>
                  </a:cubicBezTo>
                  <a:cubicBezTo>
                    <a:pt x="501" y="188"/>
                    <a:pt x="358" y="105"/>
                    <a:pt x="298" y="45"/>
                  </a:cubicBez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7" name="Google Shape;11301;p112">
              <a:extLst>
                <a:ext uri="{FF2B5EF4-FFF2-40B4-BE49-F238E27FC236}">
                  <a16:creationId xmlns="" xmlns:a16="http://schemas.microsoft.com/office/drawing/2014/main" id="{322827C7-ACF5-4A70-92AB-8F3754DE767E}"/>
                </a:ext>
              </a:extLst>
            </p:cNvPr>
            <p:cNvSpPr/>
            <p:nvPr/>
          </p:nvSpPr>
          <p:spPr>
            <a:xfrm>
              <a:off x="8047661" y="1501037"/>
              <a:ext cx="278404" cy="355260"/>
            </a:xfrm>
            <a:custGeom>
              <a:avLst/>
              <a:gdLst/>
              <a:ahLst/>
              <a:cxnLst/>
              <a:rect l="l" t="t" r="r" b="b"/>
              <a:pathLst>
                <a:path w="8788" h="11214" extrusionOk="0">
                  <a:moveTo>
                    <a:pt x="5358" y="344"/>
                  </a:moveTo>
                  <a:lnTo>
                    <a:pt x="5823" y="808"/>
                  </a:lnTo>
                  <a:cubicBezTo>
                    <a:pt x="5858" y="844"/>
                    <a:pt x="5894" y="856"/>
                    <a:pt x="5942" y="856"/>
                  </a:cubicBezTo>
                  <a:lnTo>
                    <a:pt x="6751" y="856"/>
                  </a:lnTo>
                  <a:lnTo>
                    <a:pt x="6477" y="1510"/>
                  </a:lnTo>
                  <a:cubicBezTo>
                    <a:pt x="6465" y="1558"/>
                    <a:pt x="6465" y="1618"/>
                    <a:pt x="6489" y="1653"/>
                  </a:cubicBezTo>
                  <a:cubicBezTo>
                    <a:pt x="6525" y="1701"/>
                    <a:pt x="6573" y="1737"/>
                    <a:pt x="6632" y="1737"/>
                  </a:cubicBezTo>
                  <a:lnTo>
                    <a:pt x="7287" y="1737"/>
                  </a:lnTo>
                  <a:lnTo>
                    <a:pt x="7001" y="2570"/>
                  </a:lnTo>
                  <a:cubicBezTo>
                    <a:pt x="6989" y="2630"/>
                    <a:pt x="7001" y="2689"/>
                    <a:pt x="7049" y="2725"/>
                  </a:cubicBezTo>
                  <a:lnTo>
                    <a:pt x="7311" y="2999"/>
                  </a:lnTo>
                  <a:lnTo>
                    <a:pt x="7025" y="3677"/>
                  </a:lnTo>
                  <a:cubicBezTo>
                    <a:pt x="6989" y="3665"/>
                    <a:pt x="6942" y="3665"/>
                    <a:pt x="6882" y="3665"/>
                  </a:cubicBezTo>
                  <a:lnTo>
                    <a:pt x="6608" y="3665"/>
                  </a:lnTo>
                  <a:cubicBezTo>
                    <a:pt x="6513" y="3665"/>
                    <a:pt x="6418" y="3582"/>
                    <a:pt x="6418" y="3475"/>
                  </a:cubicBezTo>
                  <a:lnTo>
                    <a:pt x="6418" y="3118"/>
                  </a:lnTo>
                  <a:cubicBezTo>
                    <a:pt x="6418" y="3058"/>
                    <a:pt x="6394" y="3011"/>
                    <a:pt x="6346" y="2987"/>
                  </a:cubicBezTo>
                  <a:lnTo>
                    <a:pt x="5287" y="2284"/>
                  </a:lnTo>
                  <a:cubicBezTo>
                    <a:pt x="5261" y="2265"/>
                    <a:pt x="5227" y="2256"/>
                    <a:pt x="5194" y="2256"/>
                  </a:cubicBezTo>
                  <a:cubicBezTo>
                    <a:pt x="5168" y="2256"/>
                    <a:pt x="5141" y="2262"/>
                    <a:pt x="5120" y="2272"/>
                  </a:cubicBezTo>
                  <a:cubicBezTo>
                    <a:pt x="5061" y="2296"/>
                    <a:pt x="5037" y="2356"/>
                    <a:pt x="5037" y="2415"/>
                  </a:cubicBezTo>
                  <a:lnTo>
                    <a:pt x="5037" y="2832"/>
                  </a:lnTo>
                  <a:lnTo>
                    <a:pt x="4049" y="2272"/>
                  </a:lnTo>
                  <a:cubicBezTo>
                    <a:pt x="4022" y="2255"/>
                    <a:pt x="3994" y="2247"/>
                    <a:pt x="3967" y="2247"/>
                  </a:cubicBezTo>
                  <a:cubicBezTo>
                    <a:pt x="3919" y="2247"/>
                    <a:pt x="3872" y="2270"/>
                    <a:pt x="3834" y="2308"/>
                  </a:cubicBezTo>
                  <a:lnTo>
                    <a:pt x="3560" y="2725"/>
                  </a:lnTo>
                  <a:lnTo>
                    <a:pt x="3156" y="2534"/>
                  </a:lnTo>
                  <a:cubicBezTo>
                    <a:pt x="3132" y="2521"/>
                    <a:pt x="3108" y="2515"/>
                    <a:pt x="3084" y="2515"/>
                  </a:cubicBezTo>
                  <a:cubicBezTo>
                    <a:pt x="3024" y="2515"/>
                    <a:pt x="2967" y="2554"/>
                    <a:pt x="2941" y="2606"/>
                  </a:cubicBezTo>
                  <a:cubicBezTo>
                    <a:pt x="2894" y="2701"/>
                    <a:pt x="2941" y="2784"/>
                    <a:pt x="3013" y="2832"/>
                  </a:cubicBezTo>
                  <a:lnTo>
                    <a:pt x="3537" y="3082"/>
                  </a:lnTo>
                  <a:cubicBezTo>
                    <a:pt x="3561" y="3094"/>
                    <a:pt x="3587" y="3101"/>
                    <a:pt x="3613" y="3101"/>
                  </a:cubicBezTo>
                  <a:cubicBezTo>
                    <a:pt x="3661" y="3101"/>
                    <a:pt x="3708" y="3077"/>
                    <a:pt x="3739" y="3022"/>
                  </a:cubicBezTo>
                  <a:lnTo>
                    <a:pt x="4013" y="2630"/>
                  </a:lnTo>
                  <a:lnTo>
                    <a:pt x="5108" y="3249"/>
                  </a:lnTo>
                  <a:cubicBezTo>
                    <a:pt x="5132" y="3267"/>
                    <a:pt x="5162" y="3275"/>
                    <a:pt x="5192" y="3275"/>
                  </a:cubicBezTo>
                  <a:cubicBezTo>
                    <a:pt x="5221" y="3275"/>
                    <a:pt x="5251" y="3267"/>
                    <a:pt x="5275" y="3249"/>
                  </a:cubicBezTo>
                  <a:cubicBezTo>
                    <a:pt x="5322" y="3225"/>
                    <a:pt x="5346" y="3165"/>
                    <a:pt x="5346" y="3106"/>
                  </a:cubicBezTo>
                  <a:lnTo>
                    <a:pt x="5346" y="2701"/>
                  </a:lnTo>
                  <a:lnTo>
                    <a:pt x="6073" y="3177"/>
                  </a:lnTo>
                  <a:lnTo>
                    <a:pt x="6073" y="3439"/>
                  </a:lnTo>
                  <a:cubicBezTo>
                    <a:pt x="6073" y="3725"/>
                    <a:pt x="6311" y="3963"/>
                    <a:pt x="6596" y="3963"/>
                  </a:cubicBezTo>
                  <a:lnTo>
                    <a:pt x="6870" y="3963"/>
                  </a:lnTo>
                  <a:cubicBezTo>
                    <a:pt x="6942" y="3963"/>
                    <a:pt x="7013" y="3999"/>
                    <a:pt x="7073" y="4058"/>
                  </a:cubicBezTo>
                  <a:cubicBezTo>
                    <a:pt x="7132" y="4118"/>
                    <a:pt x="7144" y="4189"/>
                    <a:pt x="7144" y="4261"/>
                  </a:cubicBezTo>
                  <a:cubicBezTo>
                    <a:pt x="7132" y="4392"/>
                    <a:pt x="7001" y="4511"/>
                    <a:pt x="6846" y="4511"/>
                  </a:cubicBezTo>
                  <a:lnTo>
                    <a:pt x="6775" y="4511"/>
                  </a:lnTo>
                  <a:lnTo>
                    <a:pt x="6775" y="4499"/>
                  </a:lnTo>
                  <a:cubicBezTo>
                    <a:pt x="6775" y="4416"/>
                    <a:pt x="6704" y="4332"/>
                    <a:pt x="6608" y="4332"/>
                  </a:cubicBezTo>
                  <a:cubicBezTo>
                    <a:pt x="6525" y="4332"/>
                    <a:pt x="6454" y="4416"/>
                    <a:pt x="6454" y="4499"/>
                  </a:cubicBezTo>
                  <a:cubicBezTo>
                    <a:pt x="6454" y="5666"/>
                    <a:pt x="5501" y="6618"/>
                    <a:pt x="4334" y="6618"/>
                  </a:cubicBezTo>
                  <a:cubicBezTo>
                    <a:pt x="4320" y="6618"/>
                    <a:pt x="4306" y="6619"/>
                    <a:pt x="4292" y="6619"/>
                  </a:cubicBezTo>
                  <a:cubicBezTo>
                    <a:pt x="3180" y="6619"/>
                    <a:pt x="2263" y="5687"/>
                    <a:pt x="2263" y="4535"/>
                  </a:cubicBezTo>
                  <a:cubicBezTo>
                    <a:pt x="2263" y="4439"/>
                    <a:pt x="2191" y="4368"/>
                    <a:pt x="2108" y="4368"/>
                  </a:cubicBezTo>
                  <a:cubicBezTo>
                    <a:pt x="2013" y="4368"/>
                    <a:pt x="1941" y="4439"/>
                    <a:pt x="1941" y="4535"/>
                  </a:cubicBezTo>
                  <a:lnTo>
                    <a:pt x="1941" y="4546"/>
                  </a:lnTo>
                  <a:lnTo>
                    <a:pt x="1834" y="4546"/>
                  </a:lnTo>
                  <a:cubicBezTo>
                    <a:pt x="1763" y="4546"/>
                    <a:pt x="1691" y="4511"/>
                    <a:pt x="1632" y="4451"/>
                  </a:cubicBezTo>
                  <a:cubicBezTo>
                    <a:pt x="1572" y="4392"/>
                    <a:pt x="1548" y="4320"/>
                    <a:pt x="1548" y="4249"/>
                  </a:cubicBezTo>
                  <a:cubicBezTo>
                    <a:pt x="1572" y="4118"/>
                    <a:pt x="1703" y="3999"/>
                    <a:pt x="1846" y="3999"/>
                  </a:cubicBezTo>
                  <a:lnTo>
                    <a:pt x="2084" y="3999"/>
                  </a:lnTo>
                  <a:cubicBezTo>
                    <a:pt x="2370" y="3999"/>
                    <a:pt x="2608" y="3761"/>
                    <a:pt x="2608" y="3475"/>
                  </a:cubicBezTo>
                  <a:lnTo>
                    <a:pt x="2608" y="2415"/>
                  </a:lnTo>
                  <a:cubicBezTo>
                    <a:pt x="2608" y="2332"/>
                    <a:pt x="2536" y="2249"/>
                    <a:pt x="2441" y="2249"/>
                  </a:cubicBezTo>
                  <a:cubicBezTo>
                    <a:pt x="2358" y="2249"/>
                    <a:pt x="2286" y="2332"/>
                    <a:pt x="2286" y="2415"/>
                  </a:cubicBezTo>
                  <a:lnTo>
                    <a:pt x="2286" y="3475"/>
                  </a:lnTo>
                  <a:cubicBezTo>
                    <a:pt x="2286" y="3582"/>
                    <a:pt x="2191" y="3665"/>
                    <a:pt x="2084" y="3665"/>
                  </a:cubicBezTo>
                  <a:lnTo>
                    <a:pt x="1846" y="3665"/>
                  </a:lnTo>
                  <a:cubicBezTo>
                    <a:pt x="1786" y="3665"/>
                    <a:pt x="1727" y="3677"/>
                    <a:pt x="1691" y="3701"/>
                  </a:cubicBezTo>
                  <a:lnTo>
                    <a:pt x="1405" y="2999"/>
                  </a:lnTo>
                  <a:lnTo>
                    <a:pt x="1667" y="2725"/>
                  </a:lnTo>
                  <a:cubicBezTo>
                    <a:pt x="1715" y="2689"/>
                    <a:pt x="1727" y="2630"/>
                    <a:pt x="1715" y="2570"/>
                  </a:cubicBezTo>
                  <a:lnTo>
                    <a:pt x="1429" y="1737"/>
                  </a:lnTo>
                  <a:lnTo>
                    <a:pt x="1905" y="1737"/>
                  </a:lnTo>
                  <a:cubicBezTo>
                    <a:pt x="2001" y="1737"/>
                    <a:pt x="2072" y="1653"/>
                    <a:pt x="2072" y="1570"/>
                  </a:cubicBezTo>
                  <a:lnTo>
                    <a:pt x="2072" y="856"/>
                  </a:lnTo>
                  <a:lnTo>
                    <a:pt x="2786" y="856"/>
                  </a:lnTo>
                  <a:cubicBezTo>
                    <a:pt x="2822" y="856"/>
                    <a:pt x="2858" y="832"/>
                    <a:pt x="2894" y="820"/>
                  </a:cubicBezTo>
                  <a:lnTo>
                    <a:pt x="3537" y="344"/>
                  </a:lnTo>
                  <a:lnTo>
                    <a:pt x="4156" y="510"/>
                  </a:lnTo>
                  <a:lnTo>
                    <a:pt x="4215" y="510"/>
                  </a:lnTo>
                  <a:lnTo>
                    <a:pt x="5358" y="344"/>
                  </a:lnTo>
                  <a:close/>
                  <a:moveTo>
                    <a:pt x="2882" y="7225"/>
                  </a:moveTo>
                  <a:lnTo>
                    <a:pt x="4096" y="7892"/>
                  </a:lnTo>
                  <a:lnTo>
                    <a:pt x="3203" y="8654"/>
                  </a:lnTo>
                  <a:lnTo>
                    <a:pt x="3191" y="8654"/>
                  </a:lnTo>
                  <a:lnTo>
                    <a:pt x="2644" y="7690"/>
                  </a:lnTo>
                  <a:lnTo>
                    <a:pt x="2858" y="7225"/>
                  </a:lnTo>
                  <a:close/>
                  <a:moveTo>
                    <a:pt x="5442" y="6737"/>
                  </a:moveTo>
                  <a:lnTo>
                    <a:pt x="5442" y="7094"/>
                  </a:lnTo>
                  <a:lnTo>
                    <a:pt x="5239" y="7190"/>
                  </a:lnTo>
                  <a:cubicBezTo>
                    <a:pt x="5168" y="7237"/>
                    <a:pt x="5144" y="7344"/>
                    <a:pt x="5180" y="7416"/>
                  </a:cubicBezTo>
                  <a:cubicBezTo>
                    <a:pt x="5212" y="7465"/>
                    <a:pt x="5273" y="7497"/>
                    <a:pt x="5331" y="7497"/>
                  </a:cubicBezTo>
                  <a:cubicBezTo>
                    <a:pt x="5357" y="7497"/>
                    <a:pt x="5383" y="7490"/>
                    <a:pt x="5406" y="7475"/>
                  </a:cubicBezTo>
                  <a:lnTo>
                    <a:pt x="5882" y="7213"/>
                  </a:lnTo>
                  <a:lnTo>
                    <a:pt x="5894" y="7213"/>
                  </a:lnTo>
                  <a:lnTo>
                    <a:pt x="6120" y="7666"/>
                  </a:lnTo>
                  <a:lnTo>
                    <a:pt x="5573" y="8654"/>
                  </a:lnTo>
                  <a:lnTo>
                    <a:pt x="5561" y="8654"/>
                  </a:lnTo>
                  <a:lnTo>
                    <a:pt x="4668" y="7892"/>
                  </a:lnTo>
                  <a:lnTo>
                    <a:pt x="4811" y="7821"/>
                  </a:lnTo>
                  <a:cubicBezTo>
                    <a:pt x="4882" y="7773"/>
                    <a:pt x="4918" y="7666"/>
                    <a:pt x="4870" y="7594"/>
                  </a:cubicBezTo>
                  <a:cubicBezTo>
                    <a:pt x="4837" y="7545"/>
                    <a:pt x="4782" y="7513"/>
                    <a:pt x="4724" y="7513"/>
                  </a:cubicBezTo>
                  <a:cubicBezTo>
                    <a:pt x="4697" y="7513"/>
                    <a:pt x="4670" y="7520"/>
                    <a:pt x="4644" y="7535"/>
                  </a:cubicBezTo>
                  <a:lnTo>
                    <a:pt x="4382" y="7690"/>
                  </a:lnTo>
                  <a:lnTo>
                    <a:pt x="3310" y="7094"/>
                  </a:lnTo>
                  <a:lnTo>
                    <a:pt x="3310" y="6737"/>
                  </a:lnTo>
                  <a:cubicBezTo>
                    <a:pt x="3632" y="6892"/>
                    <a:pt x="3989" y="6975"/>
                    <a:pt x="4382" y="6975"/>
                  </a:cubicBezTo>
                  <a:cubicBezTo>
                    <a:pt x="4763" y="6975"/>
                    <a:pt x="5120" y="6880"/>
                    <a:pt x="5442" y="6737"/>
                  </a:cubicBezTo>
                  <a:close/>
                  <a:moveTo>
                    <a:pt x="4382" y="8071"/>
                  </a:moveTo>
                  <a:lnTo>
                    <a:pt x="4572" y="8237"/>
                  </a:lnTo>
                  <a:lnTo>
                    <a:pt x="4560" y="9630"/>
                  </a:lnTo>
                  <a:lnTo>
                    <a:pt x="4203" y="9630"/>
                  </a:lnTo>
                  <a:cubicBezTo>
                    <a:pt x="4203" y="9630"/>
                    <a:pt x="4191" y="9630"/>
                    <a:pt x="4191" y="9619"/>
                  </a:cubicBezTo>
                  <a:lnTo>
                    <a:pt x="4191" y="8237"/>
                  </a:lnTo>
                  <a:lnTo>
                    <a:pt x="4382" y="8071"/>
                  </a:lnTo>
                  <a:close/>
                  <a:moveTo>
                    <a:pt x="453" y="8726"/>
                  </a:moveTo>
                  <a:lnTo>
                    <a:pt x="1393" y="9535"/>
                  </a:lnTo>
                  <a:cubicBezTo>
                    <a:pt x="1512" y="9630"/>
                    <a:pt x="1584" y="9785"/>
                    <a:pt x="1584" y="9928"/>
                  </a:cubicBezTo>
                  <a:lnTo>
                    <a:pt x="1584" y="10107"/>
                  </a:lnTo>
                  <a:lnTo>
                    <a:pt x="334" y="9833"/>
                  </a:lnTo>
                  <a:lnTo>
                    <a:pt x="334" y="9178"/>
                  </a:lnTo>
                  <a:cubicBezTo>
                    <a:pt x="334" y="9011"/>
                    <a:pt x="369" y="8857"/>
                    <a:pt x="453" y="8726"/>
                  </a:cubicBezTo>
                  <a:close/>
                  <a:moveTo>
                    <a:pt x="3504" y="0"/>
                  </a:moveTo>
                  <a:cubicBezTo>
                    <a:pt x="3468" y="0"/>
                    <a:pt x="3431" y="17"/>
                    <a:pt x="3406" y="34"/>
                  </a:cubicBezTo>
                  <a:lnTo>
                    <a:pt x="2751" y="522"/>
                  </a:lnTo>
                  <a:lnTo>
                    <a:pt x="1941" y="522"/>
                  </a:lnTo>
                  <a:cubicBezTo>
                    <a:pt x="1846" y="522"/>
                    <a:pt x="1774" y="606"/>
                    <a:pt x="1774" y="689"/>
                  </a:cubicBezTo>
                  <a:lnTo>
                    <a:pt x="1774" y="1403"/>
                  </a:lnTo>
                  <a:lnTo>
                    <a:pt x="1239" y="1403"/>
                  </a:lnTo>
                  <a:cubicBezTo>
                    <a:pt x="1179" y="1403"/>
                    <a:pt x="1131" y="1439"/>
                    <a:pt x="1108" y="1475"/>
                  </a:cubicBezTo>
                  <a:cubicBezTo>
                    <a:pt x="1072" y="1522"/>
                    <a:pt x="1060" y="1582"/>
                    <a:pt x="1072" y="1629"/>
                  </a:cubicBezTo>
                  <a:lnTo>
                    <a:pt x="1382" y="2582"/>
                  </a:lnTo>
                  <a:lnTo>
                    <a:pt x="1108" y="2868"/>
                  </a:lnTo>
                  <a:cubicBezTo>
                    <a:pt x="1060" y="2903"/>
                    <a:pt x="1048" y="2987"/>
                    <a:pt x="1072" y="3046"/>
                  </a:cubicBezTo>
                  <a:lnTo>
                    <a:pt x="1417" y="3892"/>
                  </a:lnTo>
                  <a:cubicBezTo>
                    <a:pt x="1322" y="3975"/>
                    <a:pt x="1262" y="4106"/>
                    <a:pt x="1251" y="4249"/>
                  </a:cubicBezTo>
                  <a:cubicBezTo>
                    <a:pt x="1239" y="4404"/>
                    <a:pt x="1298" y="4582"/>
                    <a:pt x="1405" y="4701"/>
                  </a:cubicBezTo>
                  <a:cubicBezTo>
                    <a:pt x="1524" y="4832"/>
                    <a:pt x="1679" y="4904"/>
                    <a:pt x="1846" y="4904"/>
                  </a:cubicBezTo>
                  <a:lnTo>
                    <a:pt x="1965" y="4904"/>
                  </a:lnTo>
                  <a:cubicBezTo>
                    <a:pt x="2060" y="5582"/>
                    <a:pt x="2441" y="6190"/>
                    <a:pt x="2989" y="6571"/>
                  </a:cubicBezTo>
                  <a:lnTo>
                    <a:pt x="2989" y="6940"/>
                  </a:lnTo>
                  <a:cubicBezTo>
                    <a:pt x="2953" y="6928"/>
                    <a:pt x="2917" y="6922"/>
                    <a:pt x="2883" y="6922"/>
                  </a:cubicBezTo>
                  <a:cubicBezTo>
                    <a:pt x="2849" y="6922"/>
                    <a:pt x="2816" y="6928"/>
                    <a:pt x="2786" y="6940"/>
                  </a:cubicBezTo>
                  <a:cubicBezTo>
                    <a:pt x="2691" y="6963"/>
                    <a:pt x="2620" y="7035"/>
                    <a:pt x="2572" y="7118"/>
                  </a:cubicBezTo>
                  <a:lnTo>
                    <a:pt x="2322" y="7618"/>
                  </a:lnTo>
                  <a:lnTo>
                    <a:pt x="881" y="8035"/>
                  </a:lnTo>
                  <a:cubicBezTo>
                    <a:pt x="358" y="8190"/>
                    <a:pt x="0" y="8666"/>
                    <a:pt x="0" y="9202"/>
                  </a:cubicBezTo>
                  <a:lnTo>
                    <a:pt x="0" y="11047"/>
                  </a:lnTo>
                  <a:cubicBezTo>
                    <a:pt x="0" y="11131"/>
                    <a:pt x="72" y="11214"/>
                    <a:pt x="167" y="11214"/>
                  </a:cubicBezTo>
                  <a:cubicBezTo>
                    <a:pt x="250" y="11214"/>
                    <a:pt x="334" y="11131"/>
                    <a:pt x="334" y="11047"/>
                  </a:cubicBezTo>
                  <a:lnTo>
                    <a:pt x="334" y="10202"/>
                  </a:lnTo>
                  <a:lnTo>
                    <a:pt x="1584" y="10476"/>
                  </a:lnTo>
                  <a:lnTo>
                    <a:pt x="1584" y="11047"/>
                  </a:lnTo>
                  <a:cubicBezTo>
                    <a:pt x="1584" y="11131"/>
                    <a:pt x="1655" y="11214"/>
                    <a:pt x="1739" y="11214"/>
                  </a:cubicBezTo>
                  <a:cubicBezTo>
                    <a:pt x="1834" y="11214"/>
                    <a:pt x="1905" y="11131"/>
                    <a:pt x="1905" y="11047"/>
                  </a:cubicBezTo>
                  <a:lnTo>
                    <a:pt x="1905" y="9952"/>
                  </a:lnTo>
                  <a:cubicBezTo>
                    <a:pt x="1905" y="9690"/>
                    <a:pt x="1798" y="9452"/>
                    <a:pt x="1608" y="9297"/>
                  </a:cubicBezTo>
                  <a:lnTo>
                    <a:pt x="667" y="8487"/>
                  </a:lnTo>
                  <a:cubicBezTo>
                    <a:pt x="762" y="8416"/>
                    <a:pt x="870" y="8368"/>
                    <a:pt x="965" y="8345"/>
                  </a:cubicBezTo>
                  <a:lnTo>
                    <a:pt x="2382" y="7928"/>
                  </a:lnTo>
                  <a:lnTo>
                    <a:pt x="2906" y="8833"/>
                  </a:lnTo>
                  <a:cubicBezTo>
                    <a:pt x="2953" y="8916"/>
                    <a:pt x="3036" y="8976"/>
                    <a:pt x="3144" y="8999"/>
                  </a:cubicBezTo>
                  <a:lnTo>
                    <a:pt x="3203" y="8999"/>
                  </a:lnTo>
                  <a:cubicBezTo>
                    <a:pt x="3275" y="8999"/>
                    <a:pt x="3370" y="8964"/>
                    <a:pt x="3429" y="8916"/>
                  </a:cubicBezTo>
                  <a:lnTo>
                    <a:pt x="3870" y="8535"/>
                  </a:lnTo>
                  <a:lnTo>
                    <a:pt x="3870" y="9630"/>
                  </a:lnTo>
                  <a:cubicBezTo>
                    <a:pt x="3870" y="9833"/>
                    <a:pt x="4025" y="9976"/>
                    <a:pt x="4215" y="9976"/>
                  </a:cubicBezTo>
                  <a:lnTo>
                    <a:pt x="4572" y="9976"/>
                  </a:lnTo>
                  <a:cubicBezTo>
                    <a:pt x="4763" y="9976"/>
                    <a:pt x="4918" y="9833"/>
                    <a:pt x="4918" y="9630"/>
                  </a:cubicBezTo>
                  <a:lnTo>
                    <a:pt x="4918" y="8535"/>
                  </a:lnTo>
                  <a:lnTo>
                    <a:pt x="5358" y="8916"/>
                  </a:lnTo>
                  <a:cubicBezTo>
                    <a:pt x="5418" y="8976"/>
                    <a:pt x="5489" y="8999"/>
                    <a:pt x="5584" y="8999"/>
                  </a:cubicBezTo>
                  <a:lnTo>
                    <a:pt x="5644" y="8999"/>
                  </a:lnTo>
                  <a:cubicBezTo>
                    <a:pt x="5751" y="8976"/>
                    <a:pt x="5834" y="8916"/>
                    <a:pt x="5882" y="8833"/>
                  </a:cubicBezTo>
                  <a:lnTo>
                    <a:pt x="6406" y="7928"/>
                  </a:lnTo>
                  <a:lnTo>
                    <a:pt x="7811" y="8345"/>
                  </a:lnTo>
                  <a:cubicBezTo>
                    <a:pt x="7918" y="8368"/>
                    <a:pt x="8025" y="8428"/>
                    <a:pt x="8109" y="8487"/>
                  </a:cubicBezTo>
                  <a:lnTo>
                    <a:pt x="7180" y="9297"/>
                  </a:lnTo>
                  <a:cubicBezTo>
                    <a:pt x="6977" y="9452"/>
                    <a:pt x="6882" y="9690"/>
                    <a:pt x="6882" y="9952"/>
                  </a:cubicBezTo>
                  <a:lnTo>
                    <a:pt x="6882" y="11035"/>
                  </a:lnTo>
                  <a:cubicBezTo>
                    <a:pt x="6882" y="11119"/>
                    <a:pt x="6954" y="11202"/>
                    <a:pt x="7037" y="11202"/>
                  </a:cubicBezTo>
                  <a:cubicBezTo>
                    <a:pt x="7132" y="11202"/>
                    <a:pt x="7204" y="11119"/>
                    <a:pt x="7204" y="11035"/>
                  </a:cubicBezTo>
                  <a:lnTo>
                    <a:pt x="7204" y="10464"/>
                  </a:lnTo>
                  <a:lnTo>
                    <a:pt x="7430" y="10428"/>
                  </a:lnTo>
                  <a:cubicBezTo>
                    <a:pt x="7513" y="10404"/>
                    <a:pt x="7573" y="10321"/>
                    <a:pt x="7549" y="10226"/>
                  </a:cubicBezTo>
                  <a:cubicBezTo>
                    <a:pt x="7539" y="10155"/>
                    <a:pt x="7469" y="10101"/>
                    <a:pt x="7397" y="10101"/>
                  </a:cubicBezTo>
                  <a:cubicBezTo>
                    <a:pt x="7384" y="10101"/>
                    <a:pt x="7371" y="10103"/>
                    <a:pt x="7358" y="10107"/>
                  </a:cubicBezTo>
                  <a:lnTo>
                    <a:pt x="7204" y="10142"/>
                  </a:lnTo>
                  <a:lnTo>
                    <a:pt x="7204" y="9952"/>
                  </a:lnTo>
                  <a:cubicBezTo>
                    <a:pt x="7204" y="9785"/>
                    <a:pt x="7275" y="9630"/>
                    <a:pt x="7394" y="9547"/>
                  </a:cubicBezTo>
                  <a:lnTo>
                    <a:pt x="8335" y="8737"/>
                  </a:lnTo>
                  <a:cubicBezTo>
                    <a:pt x="8406" y="8880"/>
                    <a:pt x="8454" y="9023"/>
                    <a:pt x="8454" y="9190"/>
                  </a:cubicBezTo>
                  <a:lnTo>
                    <a:pt x="8454" y="9845"/>
                  </a:lnTo>
                  <a:lnTo>
                    <a:pt x="8049" y="9928"/>
                  </a:lnTo>
                  <a:cubicBezTo>
                    <a:pt x="7966" y="9952"/>
                    <a:pt x="7906" y="10035"/>
                    <a:pt x="7930" y="10131"/>
                  </a:cubicBezTo>
                  <a:cubicBezTo>
                    <a:pt x="7954" y="10202"/>
                    <a:pt x="8025" y="10261"/>
                    <a:pt x="8097" y="10261"/>
                  </a:cubicBezTo>
                  <a:lnTo>
                    <a:pt x="8132" y="10261"/>
                  </a:lnTo>
                  <a:lnTo>
                    <a:pt x="8454" y="10190"/>
                  </a:lnTo>
                  <a:lnTo>
                    <a:pt x="8454" y="11035"/>
                  </a:lnTo>
                  <a:cubicBezTo>
                    <a:pt x="8454" y="11119"/>
                    <a:pt x="8525" y="11202"/>
                    <a:pt x="8621" y="11202"/>
                  </a:cubicBezTo>
                  <a:cubicBezTo>
                    <a:pt x="8704" y="11202"/>
                    <a:pt x="8787" y="11119"/>
                    <a:pt x="8787" y="11035"/>
                  </a:cubicBezTo>
                  <a:lnTo>
                    <a:pt x="8751" y="9190"/>
                  </a:lnTo>
                  <a:cubicBezTo>
                    <a:pt x="8751" y="8654"/>
                    <a:pt x="8394" y="8178"/>
                    <a:pt x="7870" y="8023"/>
                  </a:cubicBezTo>
                  <a:lnTo>
                    <a:pt x="6430" y="7606"/>
                  </a:lnTo>
                  <a:lnTo>
                    <a:pt x="6180" y="7106"/>
                  </a:lnTo>
                  <a:cubicBezTo>
                    <a:pt x="6132" y="7011"/>
                    <a:pt x="6061" y="6952"/>
                    <a:pt x="5965" y="6928"/>
                  </a:cubicBezTo>
                  <a:cubicBezTo>
                    <a:pt x="5930" y="6922"/>
                    <a:pt x="5894" y="6919"/>
                    <a:pt x="5860" y="6919"/>
                  </a:cubicBezTo>
                  <a:cubicBezTo>
                    <a:pt x="5826" y="6919"/>
                    <a:pt x="5793" y="6922"/>
                    <a:pt x="5763" y="6928"/>
                  </a:cubicBezTo>
                  <a:lnTo>
                    <a:pt x="5763" y="6559"/>
                  </a:lnTo>
                  <a:cubicBezTo>
                    <a:pt x="6311" y="6166"/>
                    <a:pt x="6704" y="5570"/>
                    <a:pt x="6787" y="4892"/>
                  </a:cubicBezTo>
                  <a:lnTo>
                    <a:pt x="6894" y="4892"/>
                  </a:lnTo>
                  <a:cubicBezTo>
                    <a:pt x="7216" y="4892"/>
                    <a:pt x="7489" y="4654"/>
                    <a:pt x="7513" y="4356"/>
                  </a:cubicBezTo>
                  <a:cubicBezTo>
                    <a:pt x="7537" y="4189"/>
                    <a:pt x="7478" y="4011"/>
                    <a:pt x="7370" y="3892"/>
                  </a:cubicBezTo>
                  <a:lnTo>
                    <a:pt x="7358" y="3868"/>
                  </a:lnTo>
                  <a:lnTo>
                    <a:pt x="7680" y="3034"/>
                  </a:lnTo>
                  <a:cubicBezTo>
                    <a:pt x="7716" y="2975"/>
                    <a:pt x="7692" y="2903"/>
                    <a:pt x="7656" y="2856"/>
                  </a:cubicBezTo>
                  <a:lnTo>
                    <a:pt x="7370" y="2582"/>
                  </a:lnTo>
                  <a:lnTo>
                    <a:pt x="7680" y="1629"/>
                  </a:lnTo>
                  <a:cubicBezTo>
                    <a:pt x="7692" y="1582"/>
                    <a:pt x="7692" y="1522"/>
                    <a:pt x="7656" y="1475"/>
                  </a:cubicBezTo>
                  <a:cubicBezTo>
                    <a:pt x="7620" y="1427"/>
                    <a:pt x="7573" y="1403"/>
                    <a:pt x="7513" y="1403"/>
                  </a:cubicBezTo>
                  <a:lnTo>
                    <a:pt x="6882" y="1403"/>
                  </a:lnTo>
                  <a:lnTo>
                    <a:pt x="7144" y="748"/>
                  </a:lnTo>
                  <a:cubicBezTo>
                    <a:pt x="7156" y="701"/>
                    <a:pt x="7156" y="641"/>
                    <a:pt x="7132" y="606"/>
                  </a:cubicBezTo>
                  <a:cubicBezTo>
                    <a:pt x="7097" y="558"/>
                    <a:pt x="7061" y="522"/>
                    <a:pt x="7001" y="522"/>
                  </a:cubicBezTo>
                  <a:lnTo>
                    <a:pt x="6013" y="522"/>
                  </a:lnTo>
                  <a:lnTo>
                    <a:pt x="5537" y="46"/>
                  </a:lnTo>
                  <a:cubicBezTo>
                    <a:pt x="5519" y="28"/>
                    <a:pt x="5479" y="2"/>
                    <a:pt x="5440" y="2"/>
                  </a:cubicBezTo>
                  <a:cubicBezTo>
                    <a:pt x="5429" y="2"/>
                    <a:pt x="5417" y="5"/>
                    <a:pt x="5406" y="10"/>
                  </a:cubicBezTo>
                  <a:lnTo>
                    <a:pt x="4215" y="165"/>
                  </a:lnTo>
                  <a:lnTo>
                    <a:pt x="3548" y="10"/>
                  </a:lnTo>
                  <a:cubicBezTo>
                    <a:pt x="3535" y="3"/>
                    <a:pt x="3520" y="0"/>
                    <a:pt x="35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33F9287-6133-4C42-9C4A-ED07C58BAAEF}"/>
              </a:ext>
            </a:extLst>
          </p:cNvPr>
          <p:cNvSpPr txBox="1"/>
          <p:nvPr/>
        </p:nvSpPr>
        <p:spPr>
          <a:xfrm>
            <a:off x="4199627" y="5207000"/>
            <a:ext cx="195919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8A6443"/>
                </a:solidFill>
                <a:latin typeface="Arial"/>
                <a:cs typeface="Arial"/>
                <a:sym typeface="Arial"/>
              </a:rPr>
              <a:t>7,3 MILIJARDI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6A6E212-1891-4F9C-8024-1557E2955BEC}"/>
              </a:ext>
            </a:extLst>
          </p:cNvPr>
          <p:cNvSpPr txBox="1"/>
          <p:nvPr/>
        </p:nvSpPr>
        <p:spPr>
          <a:xfrm>
            <a:off x="6725253" y="2628456"/>
            <a:ext cx="195919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A5866F"/>
                </a:solidFill>
                <a:latin typeface="Arial"/>
                <a:cs typeface="Arial"/>
                <a:sym typeface="Arial"/>
              </a:rPr>
              <a:t>7,7 MILIJARDI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3919971-3B64-453C-8D37-1F99E4347168}"/>
              </a:ext>
            </a:extLst>
          </p:cNvPr>
          <p:cNvSpPr txBox="1"/>
          <p:nvPr/>
        </p:nvSpPr>
        <p:spPr>
          <a:xfrm>
            <a:off x="9296990" y="5116565"/>
            <a:ext cx="1883849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2133" kern="0" dirty="0">
                <a:solidFill>
                  <a:srgbClr val="CEB099"/>
                </a:solidFill>
                <a:latin typeface="Arial"/>
                <a:cs typeface="Arial"/>
                <a:sym typeface="Arial"/>
              </a:rPr>
              <a:t>10 MILIJARDI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0776DECB-ADFA-421C-9EF7-AD2D0C96E3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1082283"/>
              </p:ext>
            </p:extLst>
          </p:nvPr>
        </p:nvGraphicFramePr>
        <p:xfrm>
          <a:off x="774701" y="381000"/>
          <a:ext cx="9385300" cy="5757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2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10AE888-B5E1-47E5-A114-977BB3EDA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54100"/>
            <a:ext cx="5499100" cy="5283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4BE7962-09F8-49C8-8E41-F59EAAD4FF9C}"/>
              </a:ext>
            </a:extLst>
          </p:cNvPr>
          <p:cNvSpPr txBox="1"/>
          <p:nvPr/>
        </p:nvSpPr>
        <p:spPr>
          <a:xfrm>
            <a:off x="6096000" y="2074783"/>
            <a:ext cx="5888150" cy="2678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46% </a:t>
            </a:r>
            <a:r>
              <a:rPr lang="sr-Latn-RS" sz="1867" kern="0" dirty="0" smtClean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Afroameričke dece </a:t>
            </a: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u SAD-u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je neuhranjeno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 40% Latinoameričke dece u SAD-u je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takođe neuhranjeno</a:t>
            </a: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sr-Latn-RS" sz="1867" kern="0" dirty="0">
              <a:solidFill>
                <a:srgbClr val="604431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16% pripadnika bele rase u SAD-u je neuhranjeno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75"/>
          <p:cNvSpPr/>
          <p:nvPr/>
        </p:nvSpPr>
        <p:spPr>
          <a:xfrm>
            <a:off x="1459643" y="1866532"/>
            <a:ext cx="1380400" cy="13804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5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1.</a:t>
            </a:r>
            <a:endParaRPr sz="5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45" name="Google Shape;445;p75"/>
          <p:cNvSpPr/>
          <p:nvPr/>
        </p:nvSpPr>
        <p:spPr>
          <a:xfrm>
            <a:off x="5257421" y="1866532"/>
            <a:ext cx="1380400" cy="138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5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2.</a:t>
            </a:r>
            <a:endParaRPr sz="5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46" name="Google Shape;446;p75"/>
          <p:cNvSpPr/>
          <p:nvPr/>
        </p:nvSpPr>
        <p:spPr>
          <a:xfrm>
            <a:off x="9055200" y="1866532"/>
            <a:ext cx="1380400" cy="1380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5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3.</a:t>
            </a:r>
            <a:endParaRPr sz="5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1E764344-7907-41C8-A52D-815F57A0B552}"/>
              </a:ext>
            </a:extLst>
          </p:cNvPr>
          <p:cNvSpPr txBox="1"/>
          <p:nvPr/>
        </p:nvSpPr>
        <p:spPr>
          <a:xfrm>
            <a:off x="701961" y="3576320"/>
            <a:ext cx="2707793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Kako stvoriti hranu za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veći broj ljudi na zemlji?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69E2F6C-919E-4270-977B-B52AED878009}"/>
              </a:ext>
            </a:extLst>
          </p:cNvPr>
          <p:cNvSpPr txBox="1"/>
          <p:nvPr/>
        </p:nvSpPr>
        <p:spPr>
          <a:xfrm>
            <a:off x="3534633" y="824327"/>
            <a:ext cx="4709481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Hoće li biti dovoljni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dosadašnji poznati i raspoloživi resursi?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1D2F289-B8D4-4222-BD41-62C6FD42ABBD}"/>
              </a:ext>
            </a:extLst>
          </p:cNvPr>
          <p:cNvSpPr txBox="1"/>
          <p:nvPr/>
        </p:nvSpPr>
        <p:spPr>
          <a:xfrm>
            <a:off x="6864439" y="3576320"/>
            <a:ext cx="510567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Postoje li druge mogućnosti u proizvodnji hrane zahvaljujući savremenoj nauci?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7302D8C-2FB2-41A5-B9E9-AE173C9F8F3A}"/>
              </a:ext>
            </a:extLst>
          </p:cNvPr>
          <p:cNvSpPr txBox="1"/>
          <p:nvPr/>
        </p:nvSpPr>
        <p:spPr>
          <a:xfrm>
            <a:off x="1184365" y="1265645"/>
            <a:ext cx="352692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>
                    <a:lumMod val="40000"/>
                    <a:lumOff val="60000"/>
                  </a:srgbClr>
                </a:solidFill>
                <a:latin typeface="Arial"/>
                <a:cs typeface="Arial"/>
                <a:sym typeface="Arial"/>
              </a:rPr>
              <a:t>PREHRAMBENA SIGURNOST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058EE41-1C84-4ECD-9C06-6A8618AC69FD}"/>
              </a:ext>
            </a:extLst>
          </p:cNvPr>
          <p:cNvSpPr txBox="1"/>
          <p:nvPr/>
        </p:nvSpPr>
        <p:spPr>
          <a:xfrm>
            <a:off x="7082972" y="1265645"/>
            <a:ext cx="372890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rgbClr val="604431"/>
                </a:solidFill>
                <a:latin typeface="Arial"/>
                <a:cs typeface="Arial"/>
                <a:sym typeface="Arial"/>
              </a:rPr>
              <a:t>PREHRAMBENA BEZBEDNOST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323E864-D4CF-44E0-857F-FFB08256B2E9}"/>
              </a:ext>
            </a:extLst>
          </p:cNvPr>
          <p:cNvSpPr txBox="1"/>
          <p:nvPr/>
        </p:nvSpPr>
        <p:spPr>
          <a:xfrm>
            <a:off x="824412" y="2792928"/>
            <a:ext cx="4594528" cy="124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Podrazumeva da svi </a:t>
            </a:r>
            <a:r>
              <a:rPr lang="sr-Latn-RS" sz="1867" kern="0" dirty="0" smtClean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ljudi, </a:t>
            </a: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u svako doba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imaju fizički i ekonomski pristup dovoljnim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i sigurnim količinama hrane, kako bi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podmirili svoje prehrambene potrebe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5AD197D-F7E2-4CAC-86E3-A9D51CA36198}"/>
              </a:ext>
            </a:extLst>
          </p:cNvPr>
          <p:cNvSpPr txBox="1"/>
          <p:nvPr/>
        </p:nvSpPr>
        <p:spPr>
          <a:xfrm>
            <a:off x="6701356" y="2731373"/>
            <a:ext cx="4828566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Označava osiguranje zdravstveno ispravne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ponude hrane koja garantuje zdravlje ljudi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8084F9C4-6A6E-4CA2-A332-727AE1C58F89}"/>
              </a:ext>
            </a:extLst>
          </p:cNvPr>
          <p:cNvSpPr txBox="1"/>
          <p:nvPr/>
        </p:nvSpPr>
        <p:spPr>
          <a:xfrm>
            <a:off x="2356341" y="4771615"/>
            <a:ext cx="352692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PREHRAMBENA SIGURNOST</a:t>
            </a:r>
            <a:endParaRPr lang="sr-Latn-RS" sz="3733" kern="0" dirty="0">
              <a:solidFill>
                <a:schemeClr val="tx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80627C6-B3B3-4B5C-BBE9-D78C9A19C89E}"/>
              </a:ext>
            </a:extLst>
          </p:cNvPr>
          <p:cNvSpPr txBox="1"/>
          <p:nvPr/>
        </p:nvSpPr>
        <p:spPr>
          <a:xfrm>
            <a:off x="5841443" y="4627985"/>
            <a:ext cx="447558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3733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219D1A0-F6BD-48B4-9662-2FD156C30144}"/>
              </a:ext>
            </a:extLst>
          </p:cNvPr>
          <p:cNvSpPr txBox="1"/>
          <p:nvPr/>
        </p:nvSpPr>
        <p:spPr>
          <a:xfrm>
            <a:off x="6350557" y="4771613"/>
            <a:ext cx="372890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PREHRAMBENA BEZBEDNOST</a:t>
            </a:r>
          </a:p>
        </p:txBody>
      </p:sp>
    </p:spTree>
    <p:extLst>
      <p:ext uri="{BB962C8B-B14F-4D97-AF65-F5344CB8AC3E}">
        <p14:creationId xmlns:p14="http://schemas.microsoft.com/office/powerpoint/2010/main" val="31942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3F5A77A-4C6A-47FE-A898-80874F029744}"/>
              </a:ext>
            </a:extLst>
          </p:cNvPr>
          <p:cNvSpPr txBox="1"/>
          <p:nvPr/>
        </p:nvSpPr>
        <p:spPr>
          <a:xfrm>
            <a:off x="1068253" y="986972"/>
            <a:ext cx="311335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  <a:sym typeface="Arial"/>
              </a:rPr>
              <a:t>RASPOLOŽIVOST HRANE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CEE8193-39BA-483F-8189-34116D8B6607}"/>
              </a:ext>
            </a:extLst>
          </p:cNvPr>
          <p:cNvSpPr txBox="1"/>
          <p:nvPr/>
        </p:nvSpPr>
        <p:spPr>
          <a:xfrm>
            <a:off x="696685" y="2101668"/>
            <a:ext cx="4838184" cy="954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Podrazumeva osiguranje dovoljnih </a:t>
            </a:r>
            <a:r>
              <a:rPr lang="sr-Latn-RS" sz="1867" kern="0" dirty="0" smtClean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količina, </a:t>
            </a:r>
            <a:endParaRPr lang="sr-Latn-RS" sz="1867" kern="0" dirty="0">
              <a:solidFill>
                <a:schemeClr val="tx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odnosno ponude hrane za rastuću svetsku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 smtClean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populaciju</a:t>
            </a:r>
            <a:endParaRPr lang="sr-Latn-RS" sz="1867" kern="0" dirty="0">
              <a:solidFill>
                <a:schemeClr val="tx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21A609FE-F44B-4BD0-BC05-8CA9A1E563FD}"/>
              </a:ext>
            </a:extLst>
          </p:cNvPr>
          <p:cNvSpPr txBox="1"/>
          <p:nvPr/>
        </p:nvSpPr>
        <p:spPr>
          <a:xfrm>
            <a:off x="7949378" y="986972"/>
            <a:ext cx="203453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bg1">
                    <a:lumMod val="25000"/>
                  </a:schemeClr>
                </a:solidFill>
                <a:latin typeface="Arial"/>
                <a:cs typeface="Arial"/>
                <a:sym typeface="Arial"/>
              </a:rPr>
              <a:t>PRISTUP HRANI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CBCB572-62B2-496E-A1FA-4B5638599FED}"/>
              </a:ext>
            </a:extLst>
          </p:cNvPr>
          <p:cNvSpPr txBox="1"/>
          <p:nvPr/>
        </p:nvSpPr>
        <p:spPr>
          <a:xfrm>
            <a:off x="6413700" y="2008777"/>
            <a:ext cx="5113900" cy="954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Obezbeđen pristup se odnosi na fizičku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i</a:t>
            </a:r>
            <a:r>
              <a:rPr lang="sr-Latn-RS" sz="1867" kern="0" dirty="0" smtClean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 </a:t>
            </a: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ekonomsku dostupnost dovoljnim količinama </a:t>
            </a:r>
          </a:p>
          <a:p>
            <a:pPr defTabSz="1219170">
              <a:buClr>
                <a:srgbClr val="000000"/>
              </a:buClr>
            </a:pPr>
            <a:r>
              <a:rPr lang="sr-Latn-RS" sz="1867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hrane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7C8C2609-04FE-4681-BA5D-DA3F18FDF0E0}"/>
              </a:ext>
            </a:extLst>
          </p:cNvPr>
          <p:cNvSpPr txBox="1"/>
          <p:nvPr/>
        </p:nvSpPr>
        <p:spPr>
          <a:xfrm>
            <a:off x="927648" y="4769328"/>
            <a:ext cx="1010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sr-Latn-RS" sz="2400" b="1" kern="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sym typeface="Arial"/>
              </a:rPr>
              <a:t>RASPOLOŽIVOST NE GARANTUJE PRISTUP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C1633CD-CB59-4609-9661-97E8495C1F8B}"/>
              </a:ext>
            </a:extLst>
          </p:cNvPr>
          <p:cNvSpPr txBox="1"/>
          <p:nvPr/>
        </p:nvSpPr>
        <p:spPr>
          <a:xfrm>
            <a:off x="9232193" y="4320871"/>
            <a:ext cx="4122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sr-Latn-RS" sz="6400" kern="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  <a:sym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2813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Year, New Prospect by Slidesgo">
  <a:themeElements>
    <a:clrScheme name="Simple Light">
      <a:dk1>
        <a:srgbClr val="604431"/>
      </a:dk1>
      <a:lt1>
        <a:srgbClr val="EEE7E1"/>
      </a:lt1>
      <a:dk2>
        <a:srgbClr val="8A6443"/>
      </a:dk2>
      <a:lt2>
        <a:srgbClr val="A5866F"/>
      </a:lt2>
      <a:accent1>
        <a:srgbClr val="CEB099"/>
      </a:accent1>
      <a:accent2>
        <a:srgbClr val="DBC4B2"/>
      </a:accent2>
      <a:accent3>
        <a:srgbClr val="E2D5BC"/>
      </a:accent3>
      <a:accent4>
        <a:srgbClr val="BF9000"/>
      </a:accent4>
      <a:accent5>
        <a:srgbClr val="FFFFFF"/>
      </a:accent5>
      <a:accent6>
        <a:srgbClr val="FFFFFF"/>
      </a:accent6>
      <a:hlink>
        <a:srgbClr val="25252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rming Compan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New Year, New Prospect by Slidesgo">
  <a:themeElements>
    <a:clrScheme name="Simple Light">
      <a:dk1>
        <a:srgbClr val="604431"/>
      </a:dk1>
      <a:lt1>
        <a:srgbClr val="EEE7E1"/>
      </a:lt1>
      <a:dk2>
        <a:srgbClr val="8A6443"/>
      </a:dk2>
      <a:lt2>
        <a:srgbClr val="A5866F"/>
      </a:lt2>
      <a:accent1>
        <a:srgbClr val="CEB099"/>
      </a:accent1>
      <a:accent2>
        <a:srgbClr val="DBC4B2"/>
      </a:accent2>
      <a:accent3>
        <a:srgbClr val="E2D5BC"/>
      </a:accent3>
      <a:accent4>
        <a:srgbClr val="BF9000"/>
      </a:accent4>
      <a:accent5>
        <a:srgbClr val="FFFFFF"/>
      </a:accent5>
      <a:accent6>
        <a:srgbClr val="FFFFFF"/>
      </a:accent6>
      <a:hlink>
        <a:srgbClr val="25252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519</Words>
  <Application>Microsoft Office PowerPoint</Application>
  <PresentationFormat>Widescreen</PresentationFormat>
  <Paragraphs>125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9" baseType="lpstr">
      <vt:lpstr>Aharoni</vt:lpstr>
      <vt:lpstr>Arial</vt:lpstr>
      <vt:lpstr>Arial Black</vt:lpstr>
      <vt:lpstr>Arial Narrow</vt:lpstr>
      <vt:lpstr>Arial Rounded MT Bold</vt:lpstr>
      <vt:lpstr>Barlow Semi Condensed</vt:lpstr>
      <vt:lpstr>Barlow Semi Condensed Light</vt:lpstr>
      <vt:lpstr>Calibri</vt:lpstr>
      <vt:lpstr>exo_2bold</vt:lpstr>
      <vt:lpstr>Knewave</vt:lpstr>
      <vt:lpstr>Lora</vt:lpstr>
      <vt:lpstr>Montserrat Light</vt:lpstr>
      <vt:lpstr>Playfair Display</vt:lpstr>
      <vt:lpstr>Playfair Display Regular</vt:lpstr>
      <vt:lpstr>Questrial</vt:lpstr>
      <vt:lpstr>Sue Ellen Francisco</vt:lpstr>
      <vt:lpstr>Times New Roman</vt:lpstr>
      <vt:lpstr>Wingdings</vt:lpstr>
      <vt:lpstr>New Year, New Prospect by Slidesgo</vt:lpstr>
      <vt:lpstr>Farming Company by Slidesgo</vt:lpstr>
      <vt:lpstr>1_New Year, New Prospect by Slidesgo</vt:lpstr>
      <vt:lpstr>PowerPoint Presentation</vt:lpstr>
      <vt:lpstr>Problem gladi problem svetskih razmera</vt:lpstr>
      <vt:lpstr>PowerPoint Presentation</vt:lpstr>
      <vt:lpstr>PORAST SVETSKE POPULACIJE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Mogućnosti prevazilaženja problema gladi vezuje se za povećanje proizvodnje hrane putem:</vt:lpstr>
      <vt:lpstr>PowerPoint Presentation</vt:lpstr>
      <vt:lpstr>KONCEPT ODRŽIVOG POLJOPRIVREDNOG I RURALNOG RAZVOJA </vt:lpstr>
      <vt:lpstr>PowerPoint Presentation</vt:lpstr>
      <vt:lpstr>PowerPoint Presentation</vt:lpstr>
      <vt:lpstr>COVID-19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Korisnik</dc:creator>
  <cp:lastModifiedBy>mariatotan@outlook.com</cp:lastModifiedBy>
  <cp:revision>10</cp:revision>
  <dcterms:created xsi:type="dcterms:W3CDTF">2021-03-15T20:57:10Z</dcterms:created>
  <dcterms:modified xsi:type="dcterms:W3CDTF">2021-03-25T16:47:04Z</dcterms:modified>
</cp:coreProperties>
</file>