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7" autoAdjust="0"/>
    <p:restoredTop sz="94660"/>
  </p:normalViewPr>
  <p:slideViewPr>
    <p:cSldViewPr snapToGrid="0">
      <p:cViewPr>
        <p:scale>
          <a:sx n="75" d="100"/>
          <a:sy n="75" d="100"/>
        </p:scale>
        <p:origin x="1044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D72F-A349-4F2C-9F16-04AE8799CECE}" type="datetimeFigureOut">
              <a:rPr lang="en-US" smtClean="0"/>
              <a:t>24-May-21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34CD2492-27FA-490A-8634-976D13F87CB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8755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D72F-A349-4F2C-9F16-04AE8799CECE}" type="datetimeFigureOut">
              <a:rPr lang="en-US" smtClean="0"/>
              <a:t>24-May-21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2492-27FA-490A-8634-976D13F87CBF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432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D72F-A349-4F2C-9F16-04AE8799CECE}" type="datetimeFigureOut">
              <a:rPr lang="en-US" smtClean="0"/>
              <a:t>24-May-21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2492-27FA-490A-8634-976D13F87CB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6184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D72F-A349-4F2C-9F16-04AE8799CECE}" type="datetimeFigureOut">
              <a:rPr lang="en-US" smtClean="0"/>
              <a:t>24-May-21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2492-27FA-490A-8634-976D13F87CBF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0404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D72F-A349-4F2C-9F16-04AE8799CECE}" type="datetimeFigureOut">
              <a:rPr lang="en-US" smtClean="0"/>
              <a:t>24-May-21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2492-27FA-490A-8634-976D13F87CB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8765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D72F-A349-4F2C-9F16-04AE8799CECE}" type="datetimeFigureOut">
              <a:rPr lang="en-US" smtClean="0"/>
              <a:t>24-May-21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2492-27FA-490A-8634-976D13F87CBF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6243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D72F-A349-4F2C-9F16-04AE8799CECE}" type="datetimeFigureOut">
              <a:rPr lang="en-US" smtClean="0"/>
              <a:t>24-May-21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2492-27FA-490A-8634-976D13F87CBF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12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D72F-A349-4F2C-9F16-04AE8799CECE}" type="datetimeFigureOut">
              <a:rPr lang="en-US" smtClean="0"/>
              <a:t>24-May-21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2492-27FA-490A-8634-976D13F87CBF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542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D72F-A349-4F2C-9F16-04AE8799CECE}" type="datetimeFigureOut">
              <a:rPr lang="en-US" smtClean="0"/>
              <a:t>24-May-21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2492-27FA-490A-8634-976D13F87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40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D72F-A349-4F2C-9F16-04AE8799CECE}" type="datetimeFigureOut">
              <a:rPr lang="en-US" smtClean="0"/>
              <a:t>24-May-21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2492-27FA-490A-8634-976D13F87CBF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0812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661D72F-A349-4F2C-9F16-04AE8799CECE}" type="datetimeFigureOut">
              <a:rPr lang="en-US" smtClean="0"/>
              <a:t>24-May-21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2492-27FA-490A-8634-976D13F87CBF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481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1D72F-A349-4F2C-9F16-04AE8799CECE}" type="datetimeFigureOut">
              <a:rPr lang="en-US" smtClean="0"/>
              <a:t>24-May-21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34CD2492-27FA-490A-8634-976D13F87C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020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0B099-DE9F-4C62-8196-5F0A23D752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dirty="0"/>
              <a:t>TRENDOVI NA TRŽIŠTU HRANE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B9395F-C2A3-4B5C-AA98-739CE7A825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/>
              <a:t>Milica klisara EEB092/18</a:t>
            </a:r>
          </a:p>
          <a:p>
            <a:r>
              <a:rPr lang="sr-Latn-RS" dirty="0"/>
              <a:t>Mina damjanović eeb098/18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994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DAF32-3272-4308-ADFF-97ED458E0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RAZNI TIPOVI DIJETA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CFCC16-58A2-42CD-AE27-D402332649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Keto dijeta					Hrono dijeta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89D0D7-14C0-405F-8EAD-29DC724C69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401" y="2669475"/>
            <a:ext cx="4129453" cy="27479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6B46E0-04A6-43B6-87CA-43961F0F6C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579" y="2512656"/>
            <a:ext cx="3540825" cy="354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8396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EDC94-98AD-472B-AD21-75E9996D7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Izdaci domaćinstva za hranu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707B4B9-2F68-4077-BEB3-A4492D2AE0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579" y="2269179"/>
            <a:ext cx="6005798" cy="3198436"/>
          </a:xfrm>
        </p:spPr>
      </p:pic>
    </p:spTree>
    <p:extLst>
      <p:ext uri="{BB962C8B-B14F-4D97-AF65-F5344CB8AC3E}">
        <p14:creationId xmlns:p14="http://schemas.microsoft.com/office/powerpoint/2010/main" val="720572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420F9-FDFA-46AF-BAB9-4C8FEA84B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HVALA NA PAŽNJI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C9D9C87-021D-44E8-9FE1-FD4F2B03DC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225" y="2218531"/>
            <a:ext cx="5267325" cy="3728556"/>
          </a:xfrm>
        </p:spPr>
      </p:pic>
    </p:spTree>
    <p:extLst>
      <p:ext uri="{BB962C8B-B14F-4D97-AF65-F5344CB8AC3E}">
        <p14:creationId xmlns:p14="http://schemas.microsoft.com/office/powerpoint/2010/main" val="2050450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106B7-8327-4A9A-BCE6-C9B82E20E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Tipovi ishrane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B680C23-57E1-4494-BC3C-0BB24C96EB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579" y="2026757"/>
            <a:ext cx="5080459" cy="4717371"/>
          </a:xfrm>
        </p:spPr>
      </p:pic>
    </p:spTree>
    <p:extLst>
      <p:ext uri="{BB962C8B-B14F-4D97-AF65-F5344CB8AC3E}">
        <p14:creationId xmlns:p14="http://schemas.microsoft.com/office/powerpoint/2010/main" val="968853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8B1DC-4286-4C2E-9045-5CCBA12F7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Vegetarijanska ishrana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75275-73B0-4FC2-BF9C-1E90B74D49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RAZLOZI:</a:t>
            </a:r>
          </a:p>
          <a:p>
            <a:r>
              <a:rPr lang="sr-Latn-RS" dirty="0"/>
              <a:t>Etički</a:t>
            </a:r>
          </a:p>
          <a:p>
            <a:r>
              <a:rPr lang="sr-Latn-RS" dirty="0"/>
              <a:t>Ekonomski</a:t>
            </a:r>
          </a:p>
          <a:p>
            <a:r>
              <a:rPr lang="sr-Latn-RS" dirty="0"/>
              <a:t>Ekološki</a:t>
            </a:r>
          </a:p>
          <a:p>
            <a:r>
              <a:rPr lang="sr-Latn-RS" dirty="0"/>
              <a:t>Religija</a:t>
            </a:r>
          </a:p>
          <a:p>
            <a:r>
              <a:rPr lang="sr-Latn-RS" dirty="0"/>
              <a:t>Zdravlje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2AA83F-ED62-4DE0-8087-4B54B01211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224" y="2136995"/>
            <a:ext cx="5036510" cy="349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621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CE0D4-2C23-45EB-AE48-B37FFF22D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Kategorije vegetarijanaca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551275-3D2F-4D02-90F0-3A76E709CE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Ovolaktovegetarijanci</a:t>
            </a:r>
          </a:p>
          <a:p>
            <a:r>
              <a:rPr lang="sr-Latn-RS" dirty="0"/>
              <a:t>Poluvegetarijanci</a:t>
            </a:r>
          </a:p>
          <a:p>
            <a:r>
              <a:rPr lang="sr-Latn-RS" dirty="0"/>
              <a:t>Laktovegetarijanci</a:t>
            </a:r>
          </a:p>
          <a:p>
            <a:r>
              <a:rPr lang="sr-Latn-RS" dirty="0"/>
              <a:t>Pešovegetarijanci</a:t>
            </a:r>
          </a:p>
          <a:p>
            <a:r>
              <a:rPr lang="sr-Latn-RS" dirty="0"/>
              <a:t>Ovovegetarijanci</a:t>
            </a:r>
          </a:p>
          <a:p>
            <a:r>
              <a:rPr lang="sr-Latn-RS" dirty="0"/>
              <a:t>Frutani</a:t>
            </a:r>
          </a:p>
          <a:p>
            <a:r>
              <a:rPr lang="sr-Latn-RS" dirty="0"/>
              <a:t>Vegani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9DDB0A-BCF4-40EE-A947-1777CBA2A4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236" y="1881531"/>
            <a:ext cx="5394763" cy="41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216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C494A-7CAF-431A-9E5F-74B0AA763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Veganska ishrana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CD030CC-A331-477D-8AAA-9218D92040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579" y="2095824"/>
            <a:ext cx="5490781" cy="369517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9FCD3A-9864-4F2A-BC7A-9D63CC31FE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850" y="2521803"/>
            <a:ext cx="4272588" cy="284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080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BA37C-A924-4848-B9BE-EB345D5AD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Pesketarijanska ishrana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7544C-ED68-4925-8D79-D74FFBE70D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Pesketarijanci su osobe koje dodaju ribu vegetarijanskom načinu ishrane. </a:t>
            </a:r>
          </a:p>
          <a:p>
            <a:r>
              <a:rPr lang="sr-Latn-RS" dirty="0"/>
              <a:t>Italijanska reč „pesce“ i termin „vegetarijanstvo“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9B70A7-CA6D-4F49-97BB-EE67A52378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956" y="2982620"/>
            <a:ext cx="4614682" cy="307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051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1139-7E63-4B48-9568-99CA3245C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Trendovi u ishrani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8A31E5-0B88-49BD-A85C-A4C44CFDE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1.Zdrava hrana u pokretu		2.Zamene za brašno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E5E425-7B93-4F56-9D4B-5A3803CFCD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579" y="2688525"/>
            <a:ext cx="3243262" cy="32432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53BD0F-8983-4BF6-BA6F-919EB835ED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659775"/>
            <a:ext cx="4368304" cy="327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196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AE15F-C787-4C74-A89D-98E83DED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E660B-48BF-4338-8BB8-917D6FF17F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3.Bezalkoholna pića i				4.Čista hrana i manje šećera</a:t>
            </a:r>
            <a:br>
              <a:rPr lang="sr-Latn-RS" dirty="0"/>
            </a:br>
            <a:r>
              <a:rPr lang="sr-Latn-RS" dirty="0"/>
              <a:t>zdravi sokovi 						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3FB998-159D-48F1-B689-11FC69FA4B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529" y="2948422"/>
            <a:ext cx="2764612" cy="27646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057E00-8926-42B8-B97D-E929291536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715" y="2595562"/>
            <a:ext cx="3355597" cy="335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831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0FFB7-B20A-4552-94CD-91C99FE3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33C7A-50CE-43F9-B02B-811A97683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5. Allergy free poizvodi				6. Biljna mleka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C88722-F223-436D-97AD-77F57A564B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789" y="2823866"/>
            <a:ext cx="3536861" cy="26492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E5191C-BA66-43EB-B7E5-45ADDC0D8C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019" y="2823866"/>
            <a:ext cx="3122054" cy="2891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301681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43</TotalTime>
  <Words>127</Words>
  <Application>Microsoft Office PowerPoint</Application>
  <PresentationFormat>Widescreen</PresentationFormat>
  <Paragraphs>31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Gill Sans MT</vt:lpstr>
      <vt:lpstr>Gallery</vt:lpstr>
      <vt:lpstr>TRENDOVI NA TRŽIŠTU HRANE</vt:lpstr>
      <vt:lpstr>Tipovi ishrane</vt:lpstr>
      <vt:lpstr>Vegetarijanska ishrana</vt:lpstr>
      <vt:lpstr>Kategorije vegetarijanaca</vt:lpstr>
      <vt:lpstr>Veganska ishrana</vt:lpstr>
      <vt:lpstr>Pesketarijanska ishrana</vt:lpstr>
      <vt:lpstr>Trendovi u ishrani</vt:lpstr>
      <vt:lpstr>PowerPoint Presentation</vt:lpstr>
      <vt:lpstr>PowerPoint Presentation</vt:lpstr>
      <vt:lpstr>RAZNI TIPOVI DIJETA</vt:lpstr>
      <vt:lpstr>Izdaci domaćinstva za hranu</vt:lpstr>
      <vt:lpstr>HVALA NA PAŽNJI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TRENDOVI NA TRŽIŠTU HRANE</dc:title>
  <dc:creator>Andjela Klisara</dc:creator>
  <cp:lastModifiedBy>Andjela Klisara</cp:lastModifiedBy>
  <cp:revision>5</cp:revision>
  <dcterms:created xsi:type="dcterms:W3CDTF">2021-05-24T06:15:29Z</dcterms:created>
  <dcterms:modified xsi:type="dcterms:W3CDTF">2021-05-24T06:59:17Z</dcterms:modified>
</cp:coreProperties>
</file>