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5" r:id="rId4"/>
    <p:sldId id="278" r:id="rId5"/>
    <p:sldId id="276" r:id="rId6"/>
    <p:sldId id="274" r:id="rId7"/>
    <p:sldId id="277" r:id="rId8"/>
    <p:sldId id="258" r:id="rId9"/>
    <p:sldId id="259" r:id="rId10"/>
    <p:sldId id="271" r:id="rId11"/>
    <p:sldId id="260" r:id="rId12"/>
    <p:sldId id="261" r:id="rId13"/>
    <p:sldId id="262" r:id="rId14"/>
    <p:sldId id="263" r:id="rId15"/>
    <p:sldId id="273" r:id="rId16"/>
    <p:sldId id="272" r:id="rId17"/>
    <p:sldId id="279" r:id="rId18"/>
    <p:sldId id="280" r:id="rId19"/>
    <p:sldId id="264" r:id="rId20"/>
    <p:sldId id="265" r:id="rId21"/>
    <p:sldId id="266" r:id="rId22"/>
    <p:sldId id="267" r:id="rId23"/>
    <p:sldId id="268" r:id="rId24"/>
    <p:sldId id="269" r:id="rId25"/>
  </p:sldIdLst>
  <p:sldSz cx="12098338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816" y="60"/>
      </p:cViewPr>
      <p:guideLst>
        <p:guide orient="horz" pos="2160"/>
        <p:guide pos="381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376" y="2130426"/>
            <a:ext cx="10283587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4751" y="3886200"/>
            <a:ext cx="8468837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19D0-AB6C-4621-8612-A2E06E2CA13C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A388-B745-4B14-8FFC-2678F2E429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19D0-AB6C-4621-8612-A2E06E2CA13C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A388-B745-4B14-8FFC-2678F2E429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606844" y="274639"/>
            <a:ext cx="3600096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256" y="274639"/>
            <a:ext cx="10604949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19D0-AB6C-4621-8612-A2E06E2CA13C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A388-B745-4B14-8FFC-2678F2E429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19D0-AB6C-4621-8612-A2E06E2CA13C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A388-B745-4B14-8FFC-2678F2E429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5685" y="4406901"/>
            <a:ext cx="10283587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5685" y="2906713"/>
            <a:ext cx="10283587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19D0-AB6C-4621-8612-A2E06E2CA13C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A388-B745-4B14-8FFC-2678F2E429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0256" y="1600201"/>
            <a:ext cx="710147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03367" y="1600201"/>
            <a:ext cx="710357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19D0-AB6C-4621-8612-A2E06E2CA13C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A388-B745-4B14-8FFC-2678F2E429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917" y="274638"/>
            <a:ext cx="108885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4917" y="1535113"/>
            <a:ext cx="534553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4917" y="2174875"/>
            <a:ext cx="534553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45789" y="1535113"/>
            <a:ext cx="53476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45789" y="2174875"/>
            <a:ext cx="53476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19D0-AB6C-4621-8612-A2E06E2CA13C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A388-B745-4B14-8FFC-2678F2E429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19D0-AB6C-4621-8612-A2E06E2CA13C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A388-B745-4B14-8FFC-2678F2E429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19D0-AB6C-4621-8612-A2E06E2CA13C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A388-B745-4B14-8FFC-2678F2E429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4917" y="273050"/>
            <a:ext cx="398027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0114" y="273051"/>
            <a:ext cx="676330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4917" y="1435101"/>
            <a:ext cx="398027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19D0-AB6C-4621-8612-A2E06E2CA13C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A388-B745-4B14-8FFC-2678F2E429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359" y="4800600"/>
            <a:ext cx="7259003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71359" y="612775"/>
            <a:ext cx="7259003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71359" y="5367338"/>
            <a:ext cx="7259003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019D0-AB6C-4621-8612-A2E06E2CA13C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8A388-B745-4B14-8FFC-2678F2E429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4917" y="274638"/>
            <a:ext cx="108885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4917" y="1600201"/>
            <a:ext cx="1088850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4917" y="6356351"/>
            <a:ext cx="28229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019D0-AB6C-4621-8612-A2E06E2CA13C}" type="datetimeFigureOut">
              <a:rPr lang="en-US" smtClean="0"/>
              <a:t>5/11/2023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33599" y="6356351"/>
            <a:ext cx="38311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70475" y="6356351"/>
            <a:ext cx="28229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8A388-B745-4B14-8FFC-2678F2E4296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 /><Relationship Id="rId1" Type="http://schemas.openxmlformats.org/officeDocument/2006/relationships/slideLayout" Target="../slideLayouts/slideLayout7.xml" 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 /><Relationship Id="rId1" Type="http://schemas.openxmlformats.org/officeDocument/2006/relationships/slideLayout" Target="../slideLayouts/slideLayout7.xml" 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7.xml" 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 /><Relationship Id="rId1" Type="http://schemas.openxmlformats.org/officeDocument/2006/relationships/slideLayout" Target="../slideLayouts/slideLayout7.xml" 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 /><Relationship Id="rId1" Type="http://schemas.openxmlformats.org/officeDocument/2006/relationships/slideLayout" Target="../slideLayouts/slideLayout7.xml" 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 /><Relationship Id="rId1" Type="http://schemas.openxmlformats.org/officeDocument/2006/relationships/slideLayout" Target="../slideLayouts/slideLayout7.xml" 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 /><Relationship Id="rId1" Type="http://schemas.openxmlformats.org/officeDocument/2006/relationships/slideLayout" Target="../slideLayouts/slideLayout7.xml" 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 /><Relationship Id="rId1" Type="http://schemas.openxmlformats.org/officeDocument/2006/relationships/slideLayout" Target="../slideLayouts/slideLayout7.xml" 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 /><Relationship Id="rId1" Type="http://schemas.openxmlformats.org/officeDocument/2006/relationships/slideLayout" Target="../slideLayouts/slideLayout7.xml" 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 /><Relationship Id="rId1" Type="http://schemas.openxmlformats.org/officeDocument/2006/relationships/slideLayout" Target="../slideLayouts/slideLayout1.xml" 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 /><Relationship Id="rId1" Type="http://schemas.openxmlformats.org/officeDocument/2006/relationships/slideLayout" Target="../slideLayouts/slideLayout7.xml" 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 /><Relationship Id="rId1" Type="http://schemas.openxmlformats.org/officeDocument/2006/relationships/slideLayout" Target="../slideLayouts/slideLayout7.xml" 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 /><Relationship Id="rId1" Type="http://schemas.openxmlformats.org/officeDocument/2006/relationships/slideLayout" Target="../slideLayouts/slideLayout7.xml" 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 /><Relationship Id="rId1" Type="http://schemas.openxmlformats.org/officeDocument/2006/relationships/slideLayout" Target="../slideLayouts/slideLayout7.xml" 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 /><Relationship Id="rId1" Type="http://schemas.openxmlformats.org/officeDocument/2006/relationships/slideLayout" Target="../slideLayouts/slideLayout7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 /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7.xml" 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7.xml" 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 /><Relationship Id="rId1" Type="http://schemas.openxmlformats.org/officeDocument/2006/relationships/slideLayout" Target="../slideLayouts/slideLayout7.xml" 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7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7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 /><Relationship Id="rId1" Type="http://schemas.openxmlformats.org/officeDocument/2006/relationships/slideLayout" Target="../slideLayouts/slideLayout7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 /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7005" y="4071942"/>
            <a:ext cx="6572296" cy="1143008"/>
          </a:xfrm>
        </p:spPr>
        <p:txBody>
          <a:bodyPr>
            <a:normAutofit fontScale="90000"/>
          </a:bodyPr>
          <a:lstStyle/>
          <a:p>
            <a:pPr algn="l"/>
            <a:r>
              <a:rPr lang="sr-Latn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-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PRIMENA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MARKETINGA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U PRAKSI</a:t>
            </a:r>
            <a:r>
              <a:rPr lang="sr-Latn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-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5567" y="5929330"/>
            <a:ext cx="4071966" cy="614394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Doc. Dr Ksenija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Lekovi</a:t>
            </a:r>
            <a:r>
              <a:rPr lang="sr-Latn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ć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>
            <a:extLst>
              <a:ext uri="{FF2B5EF4-FFF2-40B4-BE49-F238E27FC236}">
                <a16:creationId xmlns:a16="http://schemas.microsoft.com/office/drawing/2014/main" id="{01D0AF59-99C3-4251-AB9A-C966C6AD4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098337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55405F-37A2-4869-9154-F8BE3BECE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3347" y="480060"/>
            <a:ext cx="11151643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84E0FD-3F85-E4B8-0136-F42B62FD69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124" y="643467"/>
            <a:ext cx="742808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1107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03CA84-B1D3-9163-7B05-0FA6148AC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689" y="188639"/>
            <a:ext cx="8640960" cy="6480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943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82E99B2-EBB1-659D-68F3-4993513697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682" y="134635"/>
            <a:ext cx="8424936" cy="631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515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60B79C-DE21-92E4-B504-6969C51E3A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657" y="-27385"/>
            <a:ext cx="9073008" cy="680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63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DF42A6-5D26-99C1-9827-113D0F577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6681" y="134633"/>
            <a:ext cx="8856984" cy="6642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4691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ACB1912-9FF8-FB4D-9F82-8137EEB19F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098" y="0"/>
            <a:ext cx="96961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87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6464B1A-31BF-1553-6328-8AD02E8EF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511" y="643466"/>
            <a:ext cx="863731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6287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7243C82-5888-0E5C-758D-F5B6D69E9E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794" y="0"/>
            <a:ext cx="52387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7306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7781B11-0B03-E304-39AD-936C63B7B8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925" y="0"/>
            <a:ext cx="93004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263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12" y="0"/>
            <a:ext cx="12095313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7CCF90-AEBA-03D9-0D69-D52581551F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4" r="565" b="-1"/>
          <a:stretch/>
        </p:blipFill>
        <p:spPr>
          <a:xfrm>
            <a:off x="20" y="1282"/>
            <a:ext cx="12098317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924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7005" y="4071942"/>
            <a:ext cx="6572296" cy="1143008"/>
          </a:xfrm>
        </p:spPr>
        <p:txBody>
          <a:bodyPr>
            <a:normAutofit fontScale="90000"/>
          </a:bodyPr>
          <a:lstStyle/>
          <a:p>
            <a:pPr algn="l"/>
            <a:r>
              <a:rPr lang="sr-Latn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Marketing plan</a:t>
            </a:r>
            <a:br>
              <a:rPr lang="sr-Latn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sr-Latn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SWOT/TOWS</a:t>
            </a:r>
            <a:br>
              <a:rPr lang="sr-Latn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sr-Latn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Komuniciranje</a:t>
            </a:r>
            <a:br>
              <a:rPr lang="sr-Latn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r>
              <a:rPr lang="sr-Latn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Dileme?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77117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12" y="0"/>
            <a:ext cx="12095313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A39AF1-E8DF-19BB-F635-67E81AD454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0" r="-1" b="-1"/>
          <a:stretch/>
        </p:blipFill>
        <p:spPr>
          <a:xfrm>
            <a:off x="20" y="1282"/>
            <a:ext cx="12098317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660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12" y="0"/>
            <a:ext cx="12095313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7D97BD-DAEA-9FD3-DE2D-45F38BBF78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4" r="584" b="-1"/>
          <a:stretch/>
        </p:blipFill>
        <p:spPr>
          <a:xfrm>
            <a:off x="20" y="1282"/>
            <a:ext cx="12098317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0409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12" y="0"/>
            <a:ext cx="12095313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C2CBDB-014F-6388-4E20-38FB9628C9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0" r="-1" b="-1"/>
          <a:stretch/>
        </p:blipFill>
        <p:spPr>
          <a:xfrm>
            <a:off x="20" y="1282"/>
            <a:ext cx="12098317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0175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12" y="0"/>
            <a:ext cx="12095313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B156EB-3DCE-06A7-27DE-E5087B0AFD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0" r="399" b="-1"/>
          <a:stretch/>
        </p:blipFill>
        <p:spPr>
          <a:xfrm>
            <a:off x="20" y="1282"/>
            <a:ext cx="12098317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1174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12" y="0"/>
            <a:ext cx="12095313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F71A8856-35CD-8B37-0D96-A9EAF4BF5C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749" b="-1"/>
          <a:stretch/>
        </p:blipFill>
        <p:spPr>
          <a:xfrm>
            <a:off x="20" y="1282"/>
            <a:ext cx="12098317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9177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DA10232-9DAA-7DC5-AC42-3458C931C7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8709" y="868815"/>
            <a:ext cx="8280920" cy="512036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EBAAFDD-2970-F688-0114-D3B22D34A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2945" y="1407256"/>
            <a:ext cx="8532948" cy="5450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16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80CDF4-13CB-C18D-1BC0-2DB26F198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849" y="368660"/>
            <a:ext cx="6120680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682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7584AE0-618F-C135-9341-4B50FE8BE7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553" y="1394169"/>
            <a:ext cx="6591980" cy="4069662"/>
          </a:xfrm>
          <a:prstGeom prst="rect">
            <a:avLst/>
          </a:prstGeom>
        </p:spPr>
      </p:pic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194E0476-E855-19DB-8147-73EBF843EC02}"/>
              </a:ext>
            </a:extLst>
          </p:cNvPr>
          <p:cNvSpPr/>
          <p:nvPr/>
        </p:nvSpPr>
        <p:spPr>
          <a:xfrm>
            <a:off x="7417321" y="1394169"/>
            <a:ext cx="4324979" cy="92363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CILJNA GRUPA POTROŠAČA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Rounded Rectangle 1">
            <a:extLst>
              <a:ext uri="{FF2B5EF4-FFF2-40B4-BE49-F238E27FC236}">
                <a16:creationId xmlns:a16="http://schemas.microsoft.com/office/drawing/2014/main" id="{101EB531-31CD-0B80-EC5D-47581F60A3A7}"/>
              </a:ext>
            </a:extLst>
          </p:cNvPr>
          <p:cNvSpPr/>
          <p:nvPr/>
        </p:nvSpPr>
        <p:spPr>
          <a:xfrm>
            <a:off x="7417321" y="4540195"/>
            <a:ext cx="4324979" cy="92363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METODE ZA ZADRŽAVANJE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Rounded Rectangle 1">
            <a:extLst>
              <a:ext uri="{FF2B5EF4-FFF2-40B4-BE49-F238E27FC236}">
                <a16:creationId xmlns:a16="http://schemas.microsoft.com/office/drawing/2014/main" id="{12C7E813-2FC1-71FD-2D83-7B61F922F580}"/>
              </a:ext>
            </a:extLst>
          </p:cNvPr>
          <p:cNvSpPr/>
          <p:nvPr/>
        </p:nvSpPr>
        <p:spPr>
          <a:xfrm>
            <a:off x="7417321" y="2967182"/>
            <a:ext cx="4324979" cy="92363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METODE ZA PRISTUP</a:t>
            </a:r>
            <a:endParaRPr 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824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F16E189-D980-48F7-A0B8-B204030FD2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199" y="394353"/>
            <a:ext cx="9103940" cy="6069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0616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B5272F-1E40-C531-5582-030EC539D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545" y="908720"/>
            <a:ext cx="7573569" cy="5040560"/>
          </a:xfrm>
          <a:prstGeom prst="rect">
            <a:avLst/>
          </a:prstGeom>
        </p:spPr>
      </p:pic>
      <p:sp>
        <p:nvSpPr>
          <p:cNvPr id="4" name="Rounded Rectangle 1">
            <a:extLst>
              <a:ext uri="{FF2B5EF4-FFF2-40B4-BE49-F238E27FC236}">
                <a16:creationId xmlns:a16="http://schemas.microsoft.com/office/drawing/2014/main" id="{B43F1BF3-8CD7-CB3B-3C86-BFAACE76B32C}"/>
              </a:ext>
            </a:extLst>
          </p:cNvPr>
          <p:cNvSpPr/>
          <p:nvPr/>
        </p:nvSpPr>
        <p:spPr>
          <a:xfrm>
            <a:off x="7661409" y="896812"/>
            <a:ext cx="4324979" cy="56359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KRATAK OPIS KOMPANIJE</a:t>
            </a:r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" name="Rounded Rectangle 1">
            <a:extLst>
              <a:ext uri="{FF2B5EF4-FFF2-40B4-BE49-F238E27FC236}">
                <a16:creationId xmlns:a16="http://schemas.microsoft.com/office/drawing/2014/main" id="{EC9BBEF9-897D-BBF8-2AB0-C62B9AB87786}"/>
              </a:ext>
            </a:extLst>
          </p:cNvPr>
          <p:cNvSpPr/>
          <p:nvPr/>
        </p:nvSpPr>
        <p:spPr>
          <a:xfrm>
            <a:off x="7661410" y="1637287"/>
            <a:ext cx="4324979" cy="56359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ANALIZA OKRUŽENJA</a:t>
            </a:r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Rounded Rectangle 1">
            <a:extLst>
              <a:ext uri="{FF2B5EF4-FFF2-40B4-BE49-F238E27FC236}">
                <a16:creationId xmlns:a16="http://schemas.microsoft.com/office/drawing/2014/main" id="{306AA624-E936-1AD1-E298-8A0831B30A66}"/>
              </a:ext>
            </a:extLst>
          </p:cNvPr>
          <p:cNvSpPr/>
          <p:nvPr/>
        </p:nvSpPr>
        <p:spPr>
          <a:xfrm>
            <a:off x="7661410" y="2392244"/>
            <a:ext cx="4324979" cy="56359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CILJEVI MARKETINGA</a:t>
            </a:r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Rounded Rectangle 1">
            <a:extLst>
              <a:ext uri="{FF2B5EF4-FFF2-40B4-BE49-F238E27FC236}">
                <a16:creationId xmlns:a16="http://schemas.microsoft.com/office/drawing/2014/main" id="{17E7E90C-50A8-98BC-90CB-B24B52A4E4E1}"/>
              </a:ext>
            </a:extLst>
          </p:cNvPr>
          <p:cNvSpPr/>
          <p:nvPr/>
        </p:nvSpPr>
        <p:spPr>
          <a:xfrm>
            <a:off x="7661410" y="3147201"/>
            <a:ext cx="4324979" cy="56359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CILJNO TRŽIŠTE</a:t>
            </a:r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2" name="Rounded Rectangle 1">
            <a:extLst>
              <a:ext uri="{FF2B5EF4-FFF2-40B4-BE49-F238E27FC236}">
                <a16:creationId xmlns:a16="http://schemas.microsoft.com/office/drawing/2014/main" id="{7670A98A-518D-CCFC-1BEA-97E417385A06}"/>
              </a:ext>
            </a:extLst>
          </p:cNvPr>
          <p:cNvSpPr/>
          <p:nvPr/>
        </p:nvSpPr>
        <p:spPr>
          <a:xfrm>
            <a:off x="7652750" y="3887676"/>
            <a:ext cx="4324979" cy="56359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TRŽIŠNA STRATEGIJA</a:t>
            </a:r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Rounded Rectangle 1">
            <a:extLst>
              <a:ext uri="{FF2B5EF4-FFF2-40B4-BE49-F238E27FC236}">
                <a16:creationId xmlns:a16="http://schemas.microsoft.com/office/drawing/2014/main" id="{638E421C-8845-E5ED-7F92-527C5A042894}"/>
              </a:ext>
            </a:extLst>
          </p:cNvPr>
          <p:cNvSpPr/>
          <p:nvPr/>
        </p:nvSpPr>
        <p:spPr>
          <a:xfrm>
            <a:off x="7640508" y="4642633"/>
            <a:ext cx="4324979" cy="56359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BUDŽET</a:t>
            </a:r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Rounded Rectangle 1">
            <a:extLst>
              <a:ext uri="{FF2B5EF4-FFF2-40B4-BE49-F238E27FC236}">
                <a16:creationId xmlns:a16="http://schemas.microsoft.com/office/drawing/2014/main" id="{E7B6AE1F-A40C-51A2-4F58-D673C23608F5}"/>
              </a:ext>
            </a:extLst>
          </p:cNvPr>
          <p:cNvSpPr/>
          <p:nvPr/>
        </p:nvSpPr>
        <p:spPr>
          <a:xfrm>
            <a:off x="7661410" y="5397590"/>
            <a:ext cx="4324979" cy="563597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Latn-RS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KAKO SPROVESTI PLAN?</a:t>
            </a:r>
            <a:endParaRPr lang="en-US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710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09833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3266" y="-253670"/>
            <a:ext cx="1813597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84791" y="422146"/>
            <a:ext cx="640410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9966325" y="655140"/>
            <a:ext cx="682190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284762" y="0"/>
            <a:ext cx="2813575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15067" y="6115501"/>
            <a:ext cx="1483032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Logo, icon, company name&#10;&#10;Description automatically generated">
            <a:extLst>
              <a:ext uri="{FF2B5EF4-FFF2-40B4-BE49-F238E27FC236}">
                <a16:creationId xmlns:a16="http://schemas.microsoft.com/office/drawing/2014/main" id="{B35F5ACE-64E5-5394-6472-DD8197937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125" y="643467"/>
            <a:ext cx="7428086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545663" y="6453143"/>
            <a:ext cx="808642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478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09833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3266" y="-253670"/>
            <a:ext cx="1813597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84791" y="422146"/>
            <a:ext cx="640410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9966325" y="655140"/>
            <a:ext cx="682190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284762" y="0"/>
            <a:ext cx="2813575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7" name="Isosceles Triangle 16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15067" y="6115501"/>
            <a:ext cx="1483032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0A0927-69A1-F580-8A4D-7AF09489C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5125" y="643467"/>
            <a:ext cx="7428086" cy="5571065"/>
          </a:xfrm>
          <a:prstGeom prst="rect">
            <a:avLst/>
          </a:prstGeom>
          <a:ln>
            <a:noFill/>
          </a:ln>
        </p:spPr>
      </p:pic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545663" y="6453143"/>
            <a:ext cx="808642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265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B76D749D5693849BDF90DDBADD7D37B" ma:contentTypeVersion="8" ma:contentTypeDescription="Kreiraj novi dokument." ma:contentTypeScope="" ma:versionID="9df12b235d987ef5f5ed385dd08682ab">
  <xsd:schema xmlns:xsd="http://www.w3.org/2001/XMLSchema" xmlns:xs="http://www.w3.org/2001/XMLSchema" xmlns:p="http://schemas.microsoft.com/office/2006/metadata/properties" xmlns:ns2="7b3d322e-a1e8-42ac-82a4-9fbd0899f337" xmlns:ns3="59de5be9-40f6-445b-94ac-97ee40d2ba12" targetNamespace="http://schemas.microsoft.com/office/2006/metadata/properties" ma:root="true" ma:fieldsID="589d9d1eae165f828d12e75dd1990529" ns2:_="" ns3:_="">
    <xsd:import namespace="7b3d322e-a1e8-42ac-82a4-9fbd0899f337"/>
    <xsd:import namespace="59de5be9-40f6-445b-94ac-97ee40d2ba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3d322e-a1e8-42ac-82a4-9fbd0899f3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Oznake slika" ma:readOnly="false" ma:fieldId="{5cf76f15-5ced-4ddc-b409-7134ff3c332f}" ma:taxonomyMulti="true" ma:sspId="3a425fa6-9034-4f79-8b32-a474688f5a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de5be9-40f6-445b-94ac-97ee40d2ba12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f73d9249-a2ad-415d-b933-54d7607304b6}" ma:internalName="TaxCatchAll" ma:showField="CatchAllData" ma:web="59de5be9-40f6-445b-94ac-97ee40d2ba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 sadržaja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b3d322e-a1e8-42ac-82a4-9fbd0899f337">
      <Terms xmlns="http://schemas.microsoft.com/office/infopath/2007/PartnerControls"/>
    </lcf76f155ced4ddcb4097134ff3c332f>
    <TaxCatchAll xmlns="59de5be9-40f6-445b-94ac-97ee40d2ba12" xsi:nil="true"/>
  </documentManagement>
</p:properties>
</file>

<file path=customXml/itemProps1.xml><?xml version="1.0" encoding="utf-8"?>
<ds:datastoreItem xmlns:ds="http://schemas.openxmlformats.org/officeDocument/2006/customXml" ds:itemID="{86D2E905-1113-4021-91CB-D545543479B4}"/>
</file>

<file path=customXml/itemProps2.xml><?xml version="1.0" encoding="utf-8"?>
<ds:datastoreItem xmlns:ds="http://schemas.openxmlformats.org/officeDocument/2006/customXml" ds:itemID="{52E843AE-D942-448C-A129-A144D4C5482A}"/>
</file>

<file path=customXml/itemProps3.xml><?xml version="1.0" encoding="utf-8"?>
<ds:datastoreItem xmlns:ds="http://schemas.openxmlformats.org/officeDocument/2006/customXml" ds:itemID="{7EAF3912-D1B3-4C07-8AF1-D74CDC8C129E}"/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50</Words>
  <Application>Microsoft Office PowerPoint</Application>
  <PresentationFormat>Custom</PresentationFormat>
  <Paragraphs>13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-PRIMENA  MARKETINGA  U PRAKSI-</vt:lpstr>
      <vt:lpstr>Marketing plan SWOT/TOWS Komuniciranje Dileme?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-Tema-</dc:title>
  <dc:creator>Zana</dc:creator>
  <cp:lastModifiedBy>Ксенија Лековић</cp:lastModifiedBy>
  <cp:revision>12</cp:revision>
  <dcterms:created xsi:type="dcterms:W3CDTF">2023-04-19T12:04:21Z</dcterms:created>
  <dcterms:modified xsi:type="dcterms:W3CDTF">2023-05-11T08:08:36Z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0x0101009B76D749D5693849BDF90DDBADD7D37B</vt:lpwstr>
  </property>
</Properties>
</file>