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76" r:id="rId4"/>
    <p:sldId id="257" r:id="rId5"/>
    <p:sldId id="262" r:id="rId6"/>
    <p:sldId id="260" r:id="rId7"/>
    <p:sldId id="265" r:id="rId8"/>
    <p:sldId id="267" r:id="rId9"/>
    <p:sldId id="264" r:id="rId10"/>
    <p:sldId id="263" r:id="rId11"/>
    <p:sldId id="271" r:id="rId12"/>
    <p:sldId id="275" r:id="rId13"/>
  </p:sldIdLst>
  <p:sldSz cx="12169775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33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684" y="102"/>
      </p:cViewPr>
      <p:guideLst>
        <p:guide orient="horz" pos="2160"/>
        <p:guide pos="383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2733" y="2130426"/>
            <a:ext cx="10344309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5466" y="3886200"/>
            <a:ext cx="8518843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409FD-CB08-41A9-93B2-CE5E1B46C585}" type="datetimeFigureOut">
              <a:rPr lang="en-US" smtClean="0"/>
              <a:pPr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6BA82-F296-44E4-A27A-FA81A8BF29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409FD-CB08-41A9-93B2-CE5E1B46C585}" type="datetimeFigureOut">
              <a:rPr lang="en-US" smtClean="0"/>
              <a:pPr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6BA82-F296-44E4-A27A-FA81A8BF29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742988" y="274639"/>
            <a:ext cx="3644595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09206" y="274639"/>
            <a:ext cx="10730952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409FD-CB08-41A9-93B2-CE5E1B46C585}" type="datetimeFigureOut">
              <a:rPr lang="en-US" smtClean="0"/>
              <a:pPr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6BA82-F296-44E4-A27A-FA81A8BF29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409FD-CB08-41A9-93B2-CE5E1B46C585}" type="datetimeFigureOut">
              <a:rPr lang="en-US" smtClean="0"/>
              <a:pPr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6BA82-F296-44E4-A27A-FA81A8BF29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1328" y="4406901"/>
            <a:ext cx="10344309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1328" y="2906713"/>
            <a:ext cx="10344309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409FD-CB08-41A9-93B2-CE5E1B46C585}" type="datetimeFigureOut">
              <a:rPr lang="en-US" smtClean="0"/>
              <a:pPr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6BA82-F296-44E4-A27A-FA81A8BF29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09207" y="1600201"/>
            <a:ext cx="7187773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9810" y="1600201"/>
            <a:ext cx="7187773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409FD-CB08-41A9-93B2-CE5E1B46C585}" type="datetimeFigureOut">
              <a:rPr lang="en-US" smtClean="0"/>
              <a:pPr/>
              <a:t>4/27/2023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6BA82-F296-44E4-A27A-FA81A8BF29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8489" y="274638"/>
            <a:ext cx="10952798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8489" y="1535113"/>
            <a:ext cx="537709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8489" y="2174875"/>
            <a:ext cx="537709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2077" y="1535113"/>
            <a:ext cx="537921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2077" y="2174875"/>
            <a:ext cx="537921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409FD-CB08-41A9-93B2-CE5E1B46C585}" type="datetimeFigureOut">
              <a:rPr lang="en-US" smtClean="0"/>
              <a:pPr/>
              <a:t>4/27/2023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6BA82-F296-44E4-A27A-FA81A8BF29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409FD-CB08-41A9-93B2-CE5E1B46C585}" type="datetimeFigureOut">
              <a:rPr lang="en-US" smtClean="0"/>
              <a:pPr/>
              <a:t>4/27/2023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6BA82-F296-44E4-A27A-FA81A8BF29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409FD-CB08-41A9-93B2-CE5E1B46C585}" type="datetimeFigureOut">
              <a:rPr lang="en-US" smtClean="0"/>
              <a:pPr/>
              <a:t>4/27/2023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6BA82-F296-44E4-A27A-FA81A8BF29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8489" y="273050"/>
            <a:ext cx="400377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58044" y="273051"/>
            <a:ext cx="6803242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489" y="1435101"/>
            <a:ext cx="400377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409FD-CB08-41A9-93B2-CE5E1B46C585}" type="datetimeFigureOut">
              <a:rPr lang="en-US" smtClean="0"/>
              <a:pPr/>
              <a:t>4/27/2023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6BA82-F296-44E4-A27A-FA81A8BF29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5361" y="4800600"/>
            <a:ext cx="730186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5361" y="612775"/>
            <a:ext cx="7301865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5361" y="5367338"/>
            <a:ext cx="730186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0409FD-CB08-41A9-93B2-CE5E1B46C585}" type="datetimeFigureOut">
              <a:rPr lang="en-US" smtClean="0"/>
              <a:pPr/>
              <a:t>4/27/2023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6BA82-F296-44E4-A27A-FA81A8BF29A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8489" y="274638"/>
            <a:ext cx="1095279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8489" y="1600201"/>
            <a:ext cx="1095279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8489" y="6356351"/>
            <a:ext cx="283961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0409FD-CB08-41A9-93B2-CE5E1B46C585}" type="datetimeFigureOut">
              <a:rPr lang="en-US" smtClean="0"/>
              <a:pPr/>
              <a:t>4/27/2023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58007" y="6356351"/>
            <a:ext cx="38537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21672" y="6356351"/>
            <a:ext cx="283961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A6BA82-F296-44E4-A27A-FA81A8BF29A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2723" y="4071942"/>
            <a:ext cx="5284132" cy="1143008"/>
          </a:xfrm>
        </p:spPr>
        <p:txBody>
          <a:bodyPr>
            <a:normAutofit fontScale="90000"/>
          </a:bodyPr>
          <a:lstStyle/>
          <a:p>
            <a:pPr algn="l"/>
            <a:r>
              <a:rPr lang="sr-Latn-RS" dirty="0">
                <a:latin typeface="Palatino Linotype" pitchFamily="18" charset="0"/>
              </a:rPr>
              <a:t>Kreiranje vizuelnog rešenja brenda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41285" y="5929330"/>
            <a:ext cx="4071966" cy="614394"/>
          </a:xfrm>
        </p:spPr>
        <p:txBody>
          <a:bodyPr>
            <a:normAutofit/>
          </a:bodyPr>
          <a:lstStyle/>
          <a:p>
            <a:pPr algn="l"/>
            <a:r>
              <a:rPr lang="sr-Latn-RS" dirty="0">
                <a:latin typeface="Palatino Linotype" pitchFamily="18" charset="0"/>
              </a:rPr>
              <a:t>Doc. dr Žana Jurjević</a:t>
            </a:r>
            <a:endParaRPr lang="en-US" dirty="0">
              <a:latin typeface="Palatino Linotype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arking meter on the side of a road&#10;&#10;Description automatically generated with medium confidence">
            <a:extLst>
              <a:ext uri="{FF2B5EF4-FFF2-40B4-BE49-F238E27FC236}">
                <a16:creationId xmlns:a16="http://schemas.microsoft.com/office/drawing/2014/main" id="{00F441A2-8535-20B9-C27F-2ECE4A872C1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51" t="2401" r="36350" b="13601"/>
          <a:stretch/>
        </p:blipFill>
        <p:spPr>
          <a:xfrm rot="5400000">
            <a:off x="7092999" y="116632"/>
            <a:ext cx="3168352" cy="6336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4363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697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Rectangle 2"/>
          <p:cNvSpPr/>
          <p:nvPr/>
        </p:nvSpPr>
        <p:spPr>
          <a:xfrm>
            <a:off x="12657" y="571480"/>
            <a:ext cx="584161" cy="714380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1357298"/>
            <a:ext cx="584161" cy="714380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2786058"/>
            <a:ext cx="584161" cy="714380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0" y="3571876"/>
            <a:ext cx="584161" cy="714380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727037" y="714356"/>
            <a:ext cx="2571768" cy="428628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697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Rectangle 2"/>
          <p:cNvSpPr/>
          <p:nvPr/>
        </p:nvSpPr>
        <p:spPr>
          <a:xfrm>
            <a:off x="12657" y="571480"/>
            <a:ext cx="584161" cy="714380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1357298"/>
            <a:ext cx="584161" cy="714380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2786058"/>
            <a:ext cx="584161" cy="714380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0" y="3571876"/>
            <a:ext cx="584161" cy="714380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3513119" y="571480"/>
            <a:ext cx="5286412" cy="500066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27037" y="714356"/>
            <a:ext cx="2571768" cy="428628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1299861" y="0"/>
            <a:ext cx="869914" cy="500066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9B76D749D5693849BDF90DDBADD7D37B" ma:contentTypeVersion="8" ma:contentTypeDescription="Kreiraj novi dokument." ma:contentTypeScope="" ma:versionID="9df12b235d987ef5f5ed385dd08682ab">
  <xsd:schema xmlns:xsd="http://www.w3.org/2001/XMLSchema" xmlns:xs="http://www.w3.org/2001/XMLSchema" xmlns:p="http://schemas.microsoft.com/office/2006/metadata/properties" xmlns:ns2="7b3d322e-a1e8-42ac-82a4-9fbd0899f337" xmlns:ns3="59de5be9-40f6-445b-94ac-97ee40d2ba12" targetNamespace="http://schemas.microsoft.com/office/2006/metadata/properties" ma:root="true" ma:fieldsID="589d9d1eae165f828d12e75dd1990529" ns2:_="" ns3:_="">
    <xsd:import namespace="7b3d322e-a1e8-42ac-82a4-9fbd0899f337"/>
    <xsd:import namespace="59de5be9-40f6-445b-94ac-97ee40d2ba1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b3d322e-a1e8-42ac-82a4-9fbd0899f33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Oznake slika" ma:readOnly="false" ma:fieldId="{5cf76f15-5ced-4ddc-b409-7134ff3c332f}" ma:taxonomyMulti="true" ma:sspId="3a425fa6-9034-4f79-8b32-a474688f5aa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9de5be9-40f6-445b-94ac-97ee40d2ba12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f73d9249-a2ad-415d-b933-54d7607304b6}" ma:internalName="TaxCatchAll" ma:showField="CatchAllData" ma:web="59de5be9-40f6-445b-94ac-97ee40d2ba1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 sadržaja"/>
        <xsd:element ref="dc:title" minOccurs="0" maxOccurs="1" ma:index="4" ma:displayName="Naslov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870C246-F6C9-4E4A-946C-215C8F885097}"/>
</file>

<file path=customXml/itemProps2.xml><?xml version="1.0" encoding="utf-8"?>
<ds:datastoreItem xmlns:ds="http://schemas.openxmlformats.org/officeDocument/2006/customXml" ds:itemID="{5AFCD213-4A5B-43A8-B31A-580F516FF942}"/>
</file>

<file path=docProps/app.xml><?xml version="1.0" encoding="utf-8"?>
<Properties xmlns="http://schemas.openxmlformats.org/officeDocument/2006/extended-properties" xmlns:vt="http://schemas.openxmlformats.org/officeDocument/2006/docPropsVTypes">
  <TotalTime>350</TotalTime>
  <Words>9</Words>
  <Application>Microsoft Office PowerPoint</Application>
  <PresentationFormat>Custom</PresentationFormat>
  <Paragraphs>2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Palatino Linotype</vt:lpstr>
      <vt:lpstr>Office Theme</vt:lpstr>
      <vt:lpstr>Kreiranje vizuelnog rešenja brenda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Zana</dc:creator>
  <cp:lastModifiedBy>Nslab02 1115</cp:lastModifiedBy>
  <cp:revision>36</cp:revision>
  <dcterms:created xsi:type="dcterms:W3CDTF">2023-04-05T08:03:43Z</dcterms:created>
  <dcterms:modified xsi:type="dcterms:W3CDTF">2023-04-27T12:20:18Z</dcterms:modified>
</cp:coreProperties>
</file>