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1EE40-25E3-4231-B891-99104EF22710}" type="datetimeFigureOut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A0531-110A-4FE4-830A-C4F761873C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riC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riCOM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2786082" cy="1038548"/>
          </a:xfrm>
          <a:prstGeom prst="rect">
            <a:avLst/>
          </a:prstGeom>
        </p:spPr>
      </p:pic>
      <p:pic>
        <p:nvPicPr>
          <p:cNvPr id="10" name="Content Placeholder 9" descr="33.png"/>
          <p:cNvPicPr>
            <a:picLocks noGrp="1" noChangeAspect="1"/>
          </p:cNvPicPr>
          <p:nvPr>
            <p:ph idx="1"/>
          </p:nvPr>
        </p:nvPicPr>
        <p:blipFill>
          <a:blip r:embed="rId3"/>
          <a:srcRect b="58667"/>
          <a:stretch>
            <a:fillRect/>
          </a:stretch>
        </p:blipFill>
        <p:spPr>
          <a:xfrm>
            <a:off x="5857884" y="285728"/>
            <a:ext cx="3077005" cy="783570"/>
          </a:xfrm>
        </p:spPr>
      </p:pic>
      <p:cxnSp>
        <p:nvCxnSpPr>
          <p:cNvPr id="7" name="Straight Connector 6"/>
          <p:cNvCxnSpPr/>
          <p:nvPr/>
        </p:nvCxnSpPr>
        <p:spPr>
          <a:xfrm>
            <a:off x="428596" y="1571612"/>
            <a:ext cx="821537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riCOM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2786082" cy="1038548"/>
          </a:xfrm>
          <a:prstGeom prst="rect">
            <a:avLst/>
          </a:prstGeom>
        </p:spPr>
      </p:pic>
      <p:pic>
        <p:nvPicPr>
          <p:cNvPr id="10" name="Content Placeholder 9" descr="33.png"/>
          <p:cNvPicPr>
            <a:picLocks noGrp="1" noChangeAspect="1"/>
          </p:cNvPicPr>
          <p:nvPr>
            <p:ph idx="1"/>
          </p:nvPr>
        </p:nvPicPr>
        <p:blipFill>
          <a:blip r:embed="rId3"/>
          <a:srcRect b="58667"/>
          <a:stretch>
            <a:fillRect/>
          </a:stretch>
        </p:blipFill>
        <p:spPr>
          <a:xfrm>
            <a:off x="5857884" y="285728"/>
            <a:ext cx="3077005" cy="783570"/>
          </a:xfrm>
        </p:spPr>
      </p:pic>
      <p:cxnSp>
        <p:nvCxnSpPr>
          <p:cNvPr id="7" name="Straight Connector 6"/>
          <p:cNvCxnSpPr/>
          <p:nvPr/>
        </p:nvCxnSpPr>
        <p:spPr>
          <a:xfrm>
            <a:off x="428596" y="1571612"/>
            <a:ext cx="821537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griCOM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E02821D80FDB4E8F831FC1F336D14D" ma:contentTypeVersion="8" ma:contentTypeDescription="Create a new document." ma:contentTypeScope="" ma:versionID="86536f748a9d237411da1ecb72697c21">
  <xsd:schema xmlns:xsd="http://www.w3.org/2001/XMLSchema" xmlns:xs="http://www.w3.org/2001/XMLSchema" xmlns:p="http://schemas.microsoft.com/office/2006/metadata/properties" xmlns:ns2="46636da5-76ec-4d05-8164-8934b16b6eea" targetNamespace="http://schemas.microsoft.com/office/2006/metadata/properties" ma:root="true" ma:fieldsID="86d34cde3cac7d1144bc9ee927e5c5ae" ns2:_="">
    <xsd:import namespace="46636da5-76ec-4d05-8164-8934b16b6e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36da5-76ec-4d05-8164-8934b16b6e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843349-CF0B-4EDA-A191-6221C056F2F9}"/>
</file>

<file path=customXml/itemProps2.xml><?xml version="1.0" encoding="utf-8"?>
<ds:datastoreItem xmlns:ds="http://schemas.openxmlformats.org/officeDocument/2006/customXml" ds:itemID="{C4ED63EF-0390-4F84-B74C-BD0C59AF84C4}"/>
</file>

<file path=customXml/itemProps3.xml><?xml version="1.0" encoding="utf-8"?>
<ds:datastoreItem xmlns:ds="http://schemas.openxmlformats.org/officeDocument/2006/customXml" ds:itemID="{3C724BF5-E936-441C-97F1-E6FF5511DFE7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Zana</dc:creator>
  <cp:lastModifiedBy>Zana</cp:lastModifiedBy>
  <cp:revision>3</cp:revision>
  <dcterms:created xsi:type="dcterms:W3CDTF">2020-12-28T18:00:10Z</dcterms:created>
  <dcterms:modified xsi:type="dcterms:W3CDTF">2020-12-28T18:29:00Z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0x0101004BE02821D80FDB4E8F831FC1F336D14D</vt:lpwstr>
  </property>
</Properties>
</file>